
<file path=[Content_Types].xml><?xml version="1.0" encoding="utf-8"?>
<Types xmlns="http://schemas.openxmlformats.org/package/2006/content-types">
  <Default Extension="emf" ContentType="image/x-emf"/>
  <Default Extension="jpeg" ContentType="image/jpeg"/>
  <Default Extension="jpg" ContentType="image/jpeg"/>
  <Default Extension="mp3" ContentType="audio/mpeg"/>
  <Default Extension="png" ContentType="image/png"/>
  <Default Extension="rels" ContentType="application/vnd.openxmlformats-package.relationships+xml"/>
  <Default Extension="tiff" ContentType="image/tif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4" r:id="rId2"/>
  </p:sldMasterIdLst>
  <p:notesMasterIdLst>
    <p:notesMasterId r:id="rId28"/>
  </p:notesMasterIdLst>
  <p:sldIdLst>
    <p:sldId id="1420" r:id="rId3"/>
    <p:sldId id="714" r:id="rId4"/>
    <p:sldId id="261" r:id="rId5"/>
    <p:sldId id="698" r:id="rId6"/>
    <p:sldId id="1451" r:id="rId7"/>
    <p:sldId id="1452" r:id="rId8"/>
    <p:sldId id="1445" r:id="rId9"/>
    <p:sldId id="1431" r:id="rId10"/>
    <p:sldId id="1414" r:id="rId11"/>
    <p:sldId id="1438" r:id="rId12"/>
    <p:sldId id="1439" r:id="rId13"/>
    <p:sldId id="1443" r:id="rId14"/>
    <p:sldId id="1440" r:id="rId15"/>
    <p:sldId id="1441" r:id="rId16"/>
    <p:sldId id="1424" r:id="rId17"/>
    <p:sldId id="712" r:id="rId18"/>
    <p:sldId id="1437" r:id="rId19"/>
    <p:sldId id="1453" r:id="rId20"/>
    <p:sldId id="1176" r:id="rId21"/>
    <p:sldId id="686" r:id="rId22"/>
    <p:sldId id="645" r:id="rId23"/>
    <p:sldId id="1448" r:id="rId24"/>
    <p:sldId id="1055" r:id="rId25"/>
    <p:sldId id="1454" r:id="rId26"/>
    <p:sldId id="1444"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llison Young" initials="AY" lastIdx="1" clrIdx="0">
    <p:extLst>
      <p:ext uri="{19B8F6BF-5375-455C-9EA6-DF929625EA0E}">
        <p15:presenceInfo xmlns:p15="http://schemas.microsoft.com/office/powerpoint/2012/main" userId="5b30e7f7f073fc47"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365ED"/>
    <a:srgbClr val="E0C0F8"/>
    <a:srgbClr val="E9D2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4134" autoAdjust="0"/>
    <p:restoredTop sz="95232" autoAdjust="0"/>
  </p:normalViewPr>
  <p:slideViewPr>
    <p:cSldViewPr snapToGrid="0">
      <p:cViewPr>
        <p:scale>
          <a:sx n="60" d="100"/>
          <a:sy n="60" d="100"/>
        </p:scale>
        <p:origin x="34" y="619"/>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presProps" Target="presProps.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bg1">
                  <a:lumMod val="85000"/>
                </a:schemeClr>
              </a:solidFill>
              <a:effectLst/>
            </c:spPr>
            <c:extLst>
              <c:ext xmlns:c16="http://schemas.microsoft.com/office/drawing/2014/chart" uri="{C3380CC4-5D6E-409C-BE32-E72D297353CC}">
                <c16:uniqueId val="{00000001-A323-4645-A4B5-BAD23A61773F}"/>
              </c:ext>
            </c:extLst>
          </c:dPt>
          <c:dPt>
            <c:idx val="1"/>
            <c:bubble3D val="0"/>
            <c:spPr>
              <a:solidFill>
                <a:schemeClr val="tx2"/>
              </a:solidFill>
              <a:effectLst/>
            </c:spPr>
            <c:extLst>
              <c:ext xmlns:c16="http://schemas.microsoft.com/office/drawing/2014/chart" uri="{C3380CC4-5D6E-409C-BE32-E72D297353CC}">
                <c16:uniqueId val="{00000003-A323-4645-A4B5-BAD23A61773F}"/>
              </c:ext>
            </c:extLst>
          </c:dPt>
          <c:cat>
            <c:strRef>
              <c:f>Sheet1!$A$2:$A$3</c:f>
              <c:strCache>
                <c:ptCount val="2"/>
                <c:pt idx="0">
                  <c:v>Untapped Market</c:v>
                </c:pt>
                <c:pt idx="1">
                  <c:v>Addressed Market</c:v>
                </c:pt>
              </c:strCache>
            </c:strRef>
          </c:cat>
          <c:val>
            <c:numRef>
              <c:f>Sheet1!$B$2:$B$3</c:f>
              <c:numCache>
                <c:formatCode>0%</c:formatCode>
                <c:ptCount val="2"/>
                <c:pt idx="0">
                  <c:v>0.1</c:v>
                </c:pt>
                <c:pt idx="1">
                  <c:v>0.9</c:v>
                </c:pt>
              </c:numCache>
            </c:numRef>
          </c:val>
          <c:extLst>
            <c:ext xmlns:c16="http://schemas.microsoft.com/office/drawing/2014/chart" uri="{C3380CC4-5D6E-409C-BE32-E72D297353CC}">
              <c16:uniqueId val="{00000004-A323-4645-A4B5-BAD23A61773F}"/>
            </c:ext>
          </c:extLst>
        </c:ser>
        <c:dLbls>
          <c:showLegendKey val="0"/>
          <c:showVal val="0"/>
          <c:showCatName val="0"/>
          <c:showSerName val="0"/>
          <c:showPercent val="0"/>
          <c:showBubbleSize val="0"/>
          <c:showLeaderLines val="1"/>
        </c:dLbls>
        <c:firstSliceAng val="0"/>
        <c:holeSize val="82"/>
      </c:doughnutChart>
    </c:plotArea>
    <c:plotVisOnly val="1"/>
    <c:dispBlanksAs val="gap"/>
    <c:showDLblsOverMax val="0"/>
  </c:chart>
  <c:spPr>
    <a:effectLst/>
  </c:spPr>
  <c:txPr>
    <a:bodyPr/>
    <a:lstStyle/>
    <a:p>
      <a:pPr>
        <a:defRPr sz="1800"/>
      </a:pPr>
      <a:endParaRPr lang="en-US"/>
    </a:p>
  </c:txPr>
  <c:externalData r:id="rId1">
    <c:autoUpdate val="0"/>
  </c:externalData>
</c:chartSpace>
</file>

<file path=ppt/diagrams/_rels/data1.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image" Target="../media/image54.png"/></Relationships>
</file>

<file path=ppt/diagrams/_rels/drawing1.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image" Target="../media/image54.png"/></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FA3B37E-FA97-4193-A453-CE57F3DF9C48}" type="doc">
      <dgm:prSet loTypeId="urn:microsoft.com/office/officeart/2008/layout/PictureStrips" loCatId="list" qsTypeId="urn:microsoft.com/office/officeart/2005/8/quickstyle/simple3" qsCatId="simple" csTypeId="urn:microsoft.com/office/officeart/2005/8/colors/colorful1" csCatId="colorful" phldr="1"/>
      <dgm:spPr/>
      <dgm:t>
        <a:bodyPr/>
        <a:lstStyle/>
        <a:p>
          <a:endParaRPr lang="en-US"/>
        </a:p>
      </dgm:t>
    </dgm:pt>
    <dgm:pt modelId="{93534259-D099-4019-A119-FD8CC1F7ED6F}">
      <dgm:prSet/>
      <dgm:spPr/>
      <dgm:t>
        <a:bodyPr/>
        <a:lstStyle/>
        <a:p>
          <a:r>
            <a:rPr lang="en-US" dirty="0"/>
            <a:t>A dashboard will be a useful tool for Liz and her colleagues, which we hope to continue to develop so their team can continue to monitor and understand their data and tailor educational resources</a:t>
          </a:r>
        </a:p>
      </dgm:t>
    </dgm:pt>
    <dgm:pt modelId="{13B97A40-8A8C-42D2-AF78-740657ABA01E}" type="parTrans" cxnId="{AFD3E62A-BE09-4757-997E-6B6CB7EB4ACE}">
      <dgm:prSet/>
      <dgm:spPr/>
      <dgm:t>
        <a:bodyPr/>
        <a:lstStyle/>
        <a:p>
          <a:endParaRPr lang="en-US"/>
        </a:p>
      </dgm:t>
    </dgm:pt>
    <dgm:pt modelId="{46DB0B8A-372F-495D-B45E-DA0405397B12}" type="sibTrans" cxnId="{AFD3E62A-BE09-4757-997E-6B6CB7EB4ACE}">
      <dgm:prSet phldrT="01" phldr="0"/>
      <dgm:spPr/>
      <dgm:t>
        <a:bodyPr/>
        <a:lstStyle/>
        <a:p>
          <a:endParaRPr lang="en-US"/>
        </a:p>
      </dgm:t>
    </dgm:pt>
    <dgm:pt modelId="{CBE8C201-580C-44FD-B2D1-E990806921BE}">
      <dgm:prSet/>
      <dgm:spPr/>
      <dgm:t>
        <a:bodyPr/>
        <a:lstStyle/>
        <a:p>
          <a:r>
            <a:rPr lang="en-US"/>
            <a:t>Tools to streamline their story review process may need additional support and refinement, which will require input from Real Talk and subject matter experts</a:t>
          </a:r>
        </a:p>
      </dgm:t>
    </dgm:pt>
    <dgm:pt modelId="{306B1931-14FD-41C4-B429-EE3EDC420693}" type="parTrans" cxnId="{37832AED-08FA-4629-A84A-28CFB16A8A78}">
      <dgm:prSet/>
      <dgm:spPr/>
      <dgm:t>
        <a:bodyPr/>
        <a:lstStyle/>
        <a:p>
          <a:endParaRPr lang="en-US"/>
        </a:p>
      </dgm:t>
    </dgm:pt>
    <dgm:pt modelId="{8354A544-D91A-4D89-8D0F-B9B6FF0EB32A}" type="sibTrans" cxnId="{37832AED-08FA-4629-A84A-28CFB16A8A78}">
      <dgm:prSet phldrT="02" phldr="0"/>
      <dgm:spPr/>
      <dgm:t>
        <a:bodyPr/>
        <a:lstStyle/>
        <a:p>
          <a:endParaRPr lang="en-US"/>
        </a:p>
      </dgm:t>
    </dgm:pt>
    <dgm:pt modelId="{CC1443E1-0FD7-45A5-BE12-4C5C86C7BFBC}">
      <dgm:prSet/>
      <dgm:spPr/>
      <dgm:t>
        <a:bodyPr/>
        <a:lstStyle/>
        <a:p>
          <a:r>
            <a:rPr lang="en-US" dirty="0"/>
            <a:t>LIWC, Topic Modeling, and Text Networks were not conducive for this  small corpus, but as the amount of stories grows, we have created tools for the next group of students they work with to utilize</a:t>
          </a:r>
        </a:p>
      </dgm:t>
    </dgm:pt>
    <dgm:pt modelId="{973C5F58-B0EB-4FFD-9B66-9A9F423D2404}" type="parTrans" cxnId="{3210B49B-8C28-4155-8957-9D7166C4B239}">
      <dgm:prSet/>
      <dgm:spPr/>
      <dgm:t>
        <a:bodyPr/>
        <a:lstStyle/>
        <a:p>
          <a:endParaRPr lang="en-US"/>
        </a:p>
      </dgm:t>
    </dgm:pt>
    <dgm:pt modelId="{B099BFB2-3F3C-48AE-8DA3-B49FE828079C}" type="sibTrans" cxnId="{3210B49B-8C28-4155-8957-9D7166C4B239}">
      <dgm:prSet phldrT="03" phldr="0"/>
      <dgm:spPr/>
      <dgm:t>
        <a:bodyPr/>
        <a:lstStyle/>
        <a:p>
          <a:endParaRPr lang="en-US"/>
        </a:p>
      </dgm:t>
    </dgm:pt>
    <dgm:pt modelId="{9CEF3AFE-1FD3-4620-A55A-7FCD3C993E4B}" type="pres">
      <dgm:prSet presAssocID="{0FA3B37E-FA97-4193-A453-CE57F3DF9C48}" presName="Name0" presStyleCnt="0">
        <dgm:presLayoutVars>
          <dgm:dir/>
          <dgm:resizeHandles val="exact"/>
        </dgm:presLayoutVars>
      </dgm:prSet>
      <dgm:spPr/>
    </dgm:pt>
    <dgm:pt modelId="{09A4ED85-1A25-4170-AEA9-7CCFA5D95090}" type="pres">
      <dgm:prSet presAssocID="{93534259-D099-4019-A119-FD8CC1F7ED6F}" presName="composite" presStyleCnt="0"/>
      <dgm:spPr/>
    </dgm:pt>
    <dgm:pt modelId="{2C10B969-146F-4BE3-BB65-E1C02F03AC31}" type="pres">
      <dgm:prSet presAssocID="{93534259-D099-4019-A119-FD8CC1F7ED6F}" presName="rect1" presStyleLbl="trAlignAcc1" presStyleIdx="0" presStyleCnt="3">
        <dgm:presLayoutVars>
          <dgm:bulletEnabled val="1"/>
        </dgm:presLayoutVars>
      </dgm:prSet>
      <dgm:spPr/>
    </dgm:pt>
    <dgm:pt modelId="{7FC5986B-B2F9-454C-8DD7-BAA353B77DAF}" type="pres">
      <dgm:prSet presAssocID="{93534259-D099-4019-A119-FD8CC1F7ED6F}" presName="rect2" presStyleLbl="fgImgPlace1" presStyleIdx="0" presStyleCnt="3" custLinFactNeighborX="-9096" custLinFactNeighborY="6803"/>
      <dgm:spPr>
        <a:blipFill rotWithShape="1">
          <a:blip xmlns:r="http://schemas.openxmlformats.org/officeDocument/2006/relationships" r:embed="rId1"/>
          <a:srcRect/>
          <a:stretch>
            <a:fillRect t="-13000" b="-13000"/>
          </a:stretch>
        </a:blipFill>
        <a:ln w="9525">
          <a:noFill/>
        </a:ln>
      </dgm:spPr>
    </dgm:pt>
    <dgm:pt modelId="{56273B7E-5D16-4E10-AA71-85FAE03315F9}" type="pres">
      <dgm:prSet presAssocID="{46DB0B8A-372F-495D-B45E-DA0405397B12}" presName="sibTrans" presStyleCnt="0"/>
      <dgm:spPr/>
    </dgm:pt>
    <dgm:pt modelId="{F8BBAC6A-63D0-4441-9D63-7039F0666A8D}" type="pres">
      <dgm:prSet presAssocID="{CBE8C201-580C-44FD-B2D1-E990806921BE}" presName="composite" presStyleCnt="0"/>
      <dgm:spPr/>
    </dgm:pt>
    <dgm:pt modelId="{BAF7EA9F-2D8E-46A8-9C45-0885706EB9D2}" type="pres">
      <dgm:prSet presAssocID="{CBE8C201-580C-44FD-B2D1-E990806921BE}" presName="rect1" presStyleLbl="trAlignAcc1" presStyleIdx="1" presStyleCnt="3">
        <dgm:presLayoutVars>
          <dgm:bulletEnabled val="1"/>
        </dgm:presLayoutVars>
      </dgm:prSet>
      <dgm:spPr/>
    </dgm:pt>
    <dgm:pt modelId="{D4946135-AF10-4B25-88C0-897CA4D18D41}" type="pres">
      <dgm:prSet presAssocID="{CBE8C201-580C-44FD-B2D1-E990806921BE}" presName="rect2" presStyleLbl="fgImgPlace1" presStyleIdx="1" presStyleCnt="3"/>
      <dgm:spPr>
        <a:blipFill rotWithShape="1">
          <a:blip xmlns:r="http://schemas.openxmlformats.org/officeDocument/2006/relationships" r:embed="rId2"/>
          <a:srcRect/>
          <a:stretch>
            <a:fillRect l="-2000" r="-2000"/>
          </a:stretch>
        </a:blipFill>
      </dgm:spPr>
    </dgm:pt>
    <dgm:pt modelId="{82D12B7F-25EE-467D-B548-FB2120BC931F}" type="pres">
      <dgm:prSet presAssocID="{8354A544-D91A-4D89-8D0F-B9B6FF0EB32A}" presName="sibTrans" presStyleCnt="0"/>
      <dgm:spPr/>
    </dgm:pt>
    <dgm:pt modelId="{C1DFA922-E215-45A4-A494-4795D733DA09}" type="pres">
      <dgm:prSet presAssocID="{CC1443E1-0FD7-45A5-BE12-4C5C86C7BFBC}" presName="composite" presStyleCnt="0"/>
      <dgm:spPr/>
    </dgm:pt>
    <dgm:pt modelId="{86408D48-5429-4B96-B453-ED352C6BC63A}" type="pres">
      <dgm:prSet presAssocID="{CC1443E1-0FD7-45A5-BE12-4C5C86C7BFBC}" presName="rect1" presStyleLbl="trAlignAcc1" presStyleIdx="2" presStyleCnt="3">
        <dgm:presLayoutVars>
          <dgm:bulletEnabled val="1"/>
        </dgm:presLayoutVars>
      </dgm:prSet>
      <dgm:spPr/>
    </dgm:pt>
    <dgm:pt modelId="{E8C9E1AD-0BAE-4FEB-A840-731BFA09C7FA}" type="pres">
      <dgm:prSet presAssocID="{CC1443E1-0FD7-45A5-BE12-4C5C86C7BFBC}" presName="rect2" presStyleLbl="fgImgPlace1" presStyleIdx="2" presStyleCnt="3" custLinFactNeighborX="-2113" custLinFactNeighborY="2113"/>
      <dgm:spPr/>
    </dgm:pt>
  </dgm:ptLst>
  <dgm:cxnLst>
    <dgm:cxn modelId="{AFD3E62A-BE09-4757-997E-6B6CB7EB4ACE}" srcId="{0FA3B37E-FA97-4193-A453-CE57F3DF9C48}" destId="{93534259-D099-4019-A119-FD8CC1F7ED6F}" srcOrd="0" destOrd="0" parTransId="{13B97A40-8A8C-42D2-AF78-740657ABA01E}" sibTransId="{46DB0B8A-372F-495D-B45E-DA0405397B12}"/>
    <dgm:cxn modelId="{3ACF0160-28DE-4FEF-B5B9-2CED643CE253}" type="presOf" srcId="{93534259-D099-4019-A119-FD8CC1F7ED6F}" destId="{2C10B969-146F-4BE3-BB65-E1C02F03AC31}" srcOrd="0" destOrd="0" presId="urn:microsoft.com/office/officeart/2008/layout/PictureStrips"/>
    <dgm:cxn modelId="{0E584F94-059F-4CA0-8733-9C9A0E6E2035}" type="presOf" srcId="{0FA3B37E-FA97-4193-A453-CE57F3DF9C48}" destId="{9CEF3AFE-1FD3-4620-A55A-7FCD3C993E4B}" srcOrd="0" destOrd="0" presId="urn:microsoft.com/office/officeart/2008/layout/PictureStrips"/>
    <dgm:cxn modelId="{3210B49B-8C28-4155-8957-9D7166C4B239}" srcId="{0FA3B37E-FA97-4193-A453-CE57F3DF9C48}" destId="{CC1443E1-0FD7-45A5-BE12-4C5C86C7BFBC}" srcOrd="2" destOrd="0" parTransId="{973C5F58-B0EB-4FFD-9B66-9A9F423D2404}" sibTransId="{B099BFB2-3F3C-48AE-8DA3-B49FE828079C}"/>
    <dgm:cxn modelId="{97CE39D6-4FCB-446B-A7C2-367315C5787D}" type="presOf" srcId="{CBE8C201-580C-44FD-B2D1-E990806921BE}" destId="{BAF7EA9F-2D8E-46A8-9C45-0885706EB9D2}" srcOrd="0" destOrd="0" presId="urn:microsoft.com/office/officeart/2008/layout/PictureStrips"/>
    <dgm:cxn modelId="{37832AED-08FA-4629-A84A-28CFB16A8A78}" srcId="{0FA3B37E-FA97-4193-A453-CE57F3DF9C48}" destId="{CBE8C201-580C-44FD-B2D1-E990806921BE}" srcOrd="1" destOrd="0" parTransId="{306B1931-14FD-41C4-B429-EE3EDC420693}" sibTransId="{8354A544-D91A-4D89-8D0F-B9B6FF0EB32A}"/>
    <dgm:cxn modelId="{C28812F2-079A-4007-B2DD-2ED76028D77A}" type="presOf" srcId="{CC1443E1-0FD7-45A5-BE12-4C5C86C7BFBC}" destId="{86408D48-5429-4B96-B453-ED352C6BC63A}" srcOrd="0" destOrd="0" presId="urn:microsoft.com/office/officeart/2008/layout/PictureStrips"/>
    <dgm:cxn modelId="{82BD6FEC-BEE1-4E45-BBC8-7FE558CCD4BA}" type="presParOf" srcId="{9CEF3AFE-1FD3-4620-A55A-7FCD3C993E4B}" destId="{09A4ED85-1A25-4170-AEA9-7CCFA5D95090}" srcOrd="0" destOrd="0" presId="urn:microsoft.com/office/officeart/2008/layout/PictureStrips"/>
    <dgm:cxn modelId="{A0DAE6D7-7855-4B0E-B4AB-581213169C34}" type="presParOf" srcId="{09A4ED85-1A25-4170-AEA9-7CCFA5D95090}" destId="{2C10B969-146F-4BE3-BB65-E1C02F03AC31}" srcOrd="0" destOrd="0" presId="urn:microsoft.com/office/officeart/2008/layout/PictureStrips"/>
    <dgm:cxn modelId="{2BB42B65-E4AE-4248-99AB-E01D74CEDE62}" type="presParOf" srcId="{09A4ED85-1A25-4170-AEA9-7CCFA5D95090}" destId="{7FC5986B-B2F9-454C-8DD7-BAA353B77DAF}" srcOrd="1" destOrd="0" presId="urn:microsoft.com/office/officeart/2008/layout/PictureStrips"/>
    <dgm:cxn modelId="{A266C29C-807C-46B6-AC21-3D35A0D8DC39}" type="presParOf" srcId="{9CEF3AFE-1FD3-4620-A55A-7FCD3C993E4B}" destId="{56273B7E-5D16-4E10-AA71-85FAE03315F9}" srcOrd="1" destOrd="0" presId="urn:microsoft.com/office/officeart/2008/layout/PictureStrips"/>
    <dgm:cxn modelId="{16933FBB-F3DE-4221-93C8-39776BD63980}" type="presParOf" srcId="{9CEF3AFE-1FD3-4620-A55A-7FCD3C993E4B}" destId="{F8BBAC6A-63D0-4441-9D63-7039F0666A8D}" srcOrd="2" destOrd="0" presId="urn:microsoft.com/office/officeart/2008/layout/PictureStrips"/>
    <dgm:cxn modelId="{2DAD04B1-EEED-4BCE-829A-1BDA6BEA9994}" type="presParOf" srcId="{F8BBAC6A-63D0-4441-9D63-7039F0666A8D}" destId="{BAF7EA9F-2D8E-46A8-9C45-0885706EB9D2}" srcOrd="0" destOrd="0" presId="urn:microsoft.com/office/officeart/2008/layout/PictureStrips"/>
    <dgm:cxn modelId="{B9392276-0622-478D-B3AD-9F3A9BEB4B2B}" type="presParOf" srcId="{F8BBAC6A-63D0-4441-9D63-7039F0666A8D}" destId="{D4946135-AF10-4B25-88C0-897CA4D18D41}" srcOrd="1" destOrd="0" presId="urn:microsoft.com/office/officeart/2008/layout/PictureStrips"/>
    <dgm:cxn modelId="{78281B6C-9674-40C3-ABCD-919DF7BFB321}" type="presParOf" srcId="{9CEF3AFE-1FD3-4620-A55A-7FCD3C993E4B}" destId="{82D12B7F-25EE-467D-B548-FB2120BC931F}" srcOrd="3" destOrd="0" presId="urn:microsoft.com/office/officeart/2008/layout/PictureStrips"/>
    <dgm:cxn modelId="{6AB82F12-BB11-41CD-B883-EBAE2361758E}" type="presParOf" srcId="{9CEF3AFE-1FD3-4620-A55A-7FCD3C993E4B}" destId="{C1DFA922-E215-45A4-A494-4795D733DA09}" srcOrd="4" destOrd="0" presId="urn:microsoft.com/office/officeart/2008/layout/PictureStrips"/>
    <dgm:cxn modelId="{3A7AAB9F-4E83-4A1A-A8B4-24BB6F49FF73}" type="presParOf" srcId="{C1DFA922-E215-45A4-A494-4795D733DA09}" destId="{86408D48-5429-4B96-B453-ED352C6BC63A}" srcOrd="0" destOrd="0" presId="urn:microsoft.com/office/officeart/2008/layout/PictureStrips"/>
    <dgm:cxn modelId="{2B05BC87-EF19-47A9-ADE4-CDECA658945D}" type="presParOf" srcId="{C1DFA922-E215-45A4-A494-4795D733DA09}" destId="{E8C9E1AD-0BAE-4FEB-A840-731BFA09C7FA}" srcOrd="1" destOrd="0" presId="urn:microsoft.com/office/officeart/2008/layout/PictureStrip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C10B969-146F-4BE3-BB65-E1C02F03AC31}">
      <dsp:nvSpPr>
        <dsp:cNvPr id="0" name=""/>
        <dsp:cNvSpPr/>
      </dsp:nvSpPr>
      <dsp:spPr>
        <a:xfrm>
          <a:off x="1981137" y="379177"/>
          <a:ext cx="4714579" cy="1473306"/>
        </a:xfrm>
        <a:prstGeom prst="rect">
          <a:avLst/>
        </a:prstGeom>
        <a:solidFill>
          <a:schemeClr val="lt1">
            <a:alpha val="4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997919"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dirty="0"/>
            <a:t>A dashboard will be a useful tool for Liz and her colleagues, which we hope to continue to develop so their team can continue to monitor and understand their data and tailor educational resources</a:t>
          </a:r>
        </a:p>
      </dsp:txBody>
      <dsp:txXfrm>
        <a:off x="1981137" y="379177"/>
        <a:ext cx="4714579" cy="1473306"/>
      </dsp:txXfrm>
    </dsp:sp>
    <dsp:sp modelId="{7FC5986B-B2F9-454C-8DD7-BAA353B77DAF}">
      <dsp:nvSpPr>
        <dsp:cNvPr id="0" name=""/>
        <dsp:cNvSpPr/>
      </dsp:nvSpPr>
      <dsp:spPr>
        <a:xfrm>
          <a:off x="1690887" y="271606"/>
          <a:ext cx="1031314" cy="1546971"/>
        </a:xfrm>
        <a:prstGeom prst="rect">
          <a:avLst/>
        </a:prstGeom>
        <a:blipFill rotWithShape="1">
          <a:blip xmlns:r="http://schemas.openxmlformats.org/officeDocument/2006/relationships" r:embed="rId1"/>
          <a:srcRect/>
          <a:stretch>
            <a:fillRect t="-13000" b="-13000"/>
          </a:stretch>
        </a:blipFill>
        <a:ln w="9525" cap="flat" cmpd="sng" algn="ctr">
          <a:noFill/>
          <a:prstDash val="solid"/>
          <a:miter lim="800000"/>
        </a:ln>
        <a:effectLst/>
      </dsp:spPr>
      <dsp:style>
        <a:lnRef idx="1">
          <a:scrgbClr r="0" g="0" b="0"/>
        </a:lnRef>
        <a:fillRef idx="1">
          <a:scrgbClr r="0" g="0" b="0"/>
        </a:fillRef>
        <a:effectRef idx="1">
          <a:scrgbClr r="0" g="0" b="0"/>
        </a:effectRef>
        <a:fontRef idx="minor"/>
      </dsp:style>
    </dsp:sp>
    <dsp:sp modelId="{BAF7EA9F-2D8E-46A8-9C45-0885706EB9D2}">
      <dsp:nvSpPr>
        <dsp:cNvPr id="0" name=""/>
        <dsp:cNvSpPr/>
      </dsp:nvSpPr>
      <dsp:spPr>
        <a:xfrm>
          <a:off x="1981137" y="2233905"/>
          <a:ext cx="4714579" cy="1473306"/>
        </a:xfrm>
        <a:prstGeom prst="rect">
          <a:avLst/>
        </a:prstGeom>
        <a:solidFill>
          <a:schemeClr val="lt1">
            <a:alpha val="4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997919"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a:t>Tools to streamline their story review process may need additional support and refinement, which will require input from Real Talk and subject matter experts</a:t>
          </a:r>
        </a:p>
      </dsp:txBody>
      <dsp:txXfrm>
        <a:off x="1981137" y="2233905"/>
        <a:ext cx="4714579" cy="1473306"/>
      </dsp:txXfrm>
    </dsp:sp>
    <dsp:sp modelId="{D4946135-AF10-4B25-88C0-897CA4D18D41}">
      <dsp:nvSpPr>
        <dsp:cNvPr id="0" name=""/>
        <dsp:cNvSpPr/>
      </dsp:nvSpPr>
      <dsp:spPr>
        <a:xfrm>
          <a:off x="1784696" y="2021094"/>
          <a:ext cx="1031314" cy="1546971"/>
        </a:xfrm>
        <a:prstGeom prst="rect">
          <a:avLst/>
        </a:prstGeom>
        <a:blipFill rotWithShape="1">
          <a:blip xmlns:r="http://schemas.openxmlformats.org/officeDocument/2006/relationships" r:embed="rId2"/>
          <a:srcRect/>
          <a:stretch>
            <a:fillRect l="-2000" r="-2000"/>
          </a:stretch>
        </a:blipFill>
        <a:ln w="6350" cap="flat" cmpd="sng" algn="ctr">
          <a:solidFill>
            <a:schemeClr val="lt1">
              <a:hueOff val="0"/>
              <a:satOff val="0"/>
              <a:lumOff val="0"/>
              <a:alphaOff val="0"/>
            </a:schemeClr>
          </a:solidFill>
          <a:prstDash val="solid"/>
          <a:miter lim="800000"/>
        </a:ln>
        <a:effectLst/>
      </dsp:spPr>
      <dsp:style>
        <a:lnRef idx="1">
          <a:scrgbClr r="0" g="0" b="0"/>
        </a:lnRef>
        <a:fillRef idx="1">
          <a:scrgbClr r="0" g="0" b="0"/>
        </a:fillRef>
        <a:effectRef idx="1">
          <a:scrgbClr r="0" g="0" b="0"/>
        </a:effectRef>
        <a:fontRef idx="minor"/>
      </dsp:style>
    </dsp:sp>
    <dsp:sp modelId="{86408D48-5429-4B96-B453-ED352C6BC63A}">
      <dsp:nvSpPr>
        <dsp:cNvPr id="0" name=""/>
        <dsp:cNvSpPr/>
      </dsp:nvSpPr>
      <dsp:spPr>
        <a:xfrm>
          <a:off x="1981137" y="4088634"/>
          <a:ext cx="4714579" cy="1473306"/>
        </a:xfrm>
        <a:prstGeom prst="rect">
          <a:avLst/>
        </a:prstGeom>
        <a:solidFill>
          <a:schemeClr val="lt1">
            <a:alpha val="4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997919"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dirty="0"/>
            <a:t>LIWC, Topic Modeling, and Text Networks were not conducive for this  small corpus, but as the amount of stories grows, we have created tools for the next group of students they work with to utilize</a:t>
          </a:r>
        </a:p>
      </dsp:txBody>
      <dsp:txXfrm>
        <a:off x="1981137" y="4088634"/>
        <a:ext cx="4714579" cy="1473306"/>
      </dsp:txXfrm>
    </dsp:sp>
    <dsp:sp modelId="{E8C9E1AD-0BAE-4FEB-A840-731BFA09C7FA}">
      <dsp:nvSpPr>
        <dsp:cNvPr id="0" name=""/>
        <dsp:cNvSpPr/>
      </dsp:nvSpPr>
      <dsp:spPr>
        <a:xfrm>
          <a:off x="1762904" y="3908511"/>
          <a:ext cx="1031314" cy="1546971"/>
        </a:xfrm>
        <a:prstGeom prst="rect">
          <a:avLst/>
        </a:prstGeom>
        <a:solidFill>
          <a:schemeClr val="accent4">
            <a:tint val="50000"/>
            <a:hueOff val="0"/>
            <a:satOff val="0"/>
            <a:lumOff val="0"/>
            <a:alphaOff val="0"/>
          </a:schemeClr>
        </a:solidFill>
        <a:ln w="6350" cap="flat" cmpd="sng" algn="ctr">
          <a:solidFill>
            <a:schemeClr val="lt1">
              <a:hueOff val="0"/>
              <a:satOff val="0"/>
              <a:lumOff val="0"/>
              <a:alphaOff val="0"/>
            </a:schemeClr>
          </a:solidFill>
          <a:prstDash val="solid"/>
          <a:miter lim="800000"/>
        </a:ln>
        <a:effectLst/>
      </dsp:spPr>
      <dsp:style>
        <a:lnRef idx="1">
          <a:scrgbClr r="0" g="0" b="0"/>
        </a:lnRef>
        <a:fillRef idx="1">
          <a:scrgbClr r="0" g="0" b="0"/>
        </a:fillRef>
        <a:effectRef idx="1">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PictureStrips">
  <dgm:title val=""/>
  <dgm:desc val=""/>
  <dgm:catLst>
    <dgm:cat type="list" pri="12500"/>
    <dgm:cat type="picture" pri="13000"/>
    <dgm:cat type="pictureconvert" pri="130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40" srcId="0" destId="10" srcOrd="0" destOrd="0"/>
        <dgm:cxn modelId="5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40" srcId="0" destId="10" srcOrd="0" destOrd="0"/>
        <dgm:cxn modelId="50" srcId="0" destId="20" srcOrd="1" destOrd="0"/>
        <dgm:cxn modelId="60" srcId="0" destId="30" srcOrd="2" destOrd="0"/>
        <dgm:cxn modelId="70" srcId="0" destId="40" srcOrd="2" destOrd="0"/>
      </dgm:cxnLst>
      <dgm:bg/>
      <dgm:whole/>
    </dgm:dataModel>
  </dgm:clrData>
  <dgm:layoutNode name="Name0">
    <dgm:varLst>
      <dgm:dir/>
      <dgm:resizeHandles val="exact"/>
    </dgm:varLst>
    <dgm:choose name="Name1">
      <dgm:if name="Name2" func="var" arg="dir" op="equ" val="norm">
        <dgm:alg type="snake">
          <dgm:param type="off" val="ctr"/>
        </dgm:alg>
      </dgm:if>
      <dgm:else name="Name3">
        <dgm:alg type="snake">
          <dgm:param type="off" val="ctr"/>
          <dgm:param type="grDir" val="tR"/>
        </dgm:alg>
      </dgm:else>
    </dgm:choose>
    <dgm:shape xmlns:r="http://schemas.openxmlformats.org/officeDocument/2006/relationships" r:blip="">
      <dgm:adjLst/>
    </dgm:shape>
    <dgm:constrLst>
      <dgm:constr type="primFontSz" for="des" ptType="node" op="equ" val="65"/>
      <dgm:constr type="w" for="ch" forName="composite" refType="w"/>
      <dgm:constr type="h" for="ch" forName="composite" refType="h"/>
      <dgm:constr type="sp" refType="h" refFor="ch" refForName="composite" op="equ" fact="0.1"/>
      <dgm:constr type="h" for="ch" forName="sibTrans" refType="h" refFor="ch" refForName="composite" op="equ" fact="0.1"/>
      <dgm:constr type="w" for="ch" forName="sibTrans" refType="h" refFor="ch" refForName="sibTrans" op="equ"/>
    </dgm:constrLst>
    <dgm:forEach name="nodesForEach" axis="ch" ptType="node">
      <dgm:layoutNode name="composite">
        <dgm:alg type="composite">
          <dgm:param type="ar" val="3"/>
        </dgm:alg>
        <dgm:shape xmlns:r="http://schemas.openxmlformats.org/officeDocument/2006/relationships" r:blip="">
          <dgm:adjLst/>
        </dgm:shape>
        <dgm:choose name="Name4">
          <dgm:if name="Name5" func="var" arg="dir" op="equ" val="norm">
            <dgm:constrLst>
              <dgm:constr type="l" for="ch" forName="rect1" refType="w" fact="0.04"/>
              <dgm:constr type="t" for="ch" forName="rect1" refType="h" fact="0.13"/>
              <dgm:constr type="w" for="ch" forName="rect1" refType="w" fact="0.96"/>
              <dgm:constr type="h" for="ch" forName="rect1" refType="h" fact="0.9"/>
              <dgm:constr type="l" for="ch" forName="rect2" refType="w" fact="0"/>
              <dgm:constr type="t" for="ch" forName="rect2" refType="h" fact="0"/>
              <dgm:constr type="w" for="ch" forName="rect2" refType="w" fact="0.21"/>
              <dgm:constr type="h" for="ch" forName="rect2" refType="w" fact="0.315"/>
            </dgm:constrLst>
          </dgm:if>
          <dgm:else name="Name6">
            <dgm:constrLst>
              <dgm:constr type="l" for="ch" forName="rect1" refType="w" fact="0"/>
              <dgm:constr type="t" for="ch" forName="rect1" refType="h" fact="0.13"/>
              <dgm:constr type="w" for="ch" forName="rect1" refType="w" fact="0.96"/>
              <dgm:constr type="h" for="ch" forName="rect1" refType="h" fact="0.9"/>
              <dgm:constr type="l" for="ch" forName="rect2" refType="w" fact="0.79"/>
              <dgm:constr type="t" for="ch" forName="rect2" refType="h" fact="0"/>
              <dgm:constr type="w" for="ch" forName="rect2" refType="w" fact="0.21"/>
              <dgm:constr type="h" for="ch" forName="rect2" refType="w" fact="0.315"/>
            </dgm:constrLst>
          </dgm:else>
        </dgm:choose>
        <dgm:layoutNode name="rect1" styleLbl="trAlignAcc1">
          <dgm:varLst>
            <dgm:bulletEnabled val="1"/>
          </dgm:varLst>
          <dgm:alg type="tx">
            <dgm:param type="parTxLTRAlign" val="l"/>
          </dgm:alg>
          <dgm:shape xmlns:r="http://schemas.openxmlformats.org/officeDocument/2006/relationships" type="rect" r:blip="">
            <dgm:adjLst/>
          </dgm:shape>
          <dgm:presOf axis="desOrSelf" ptType="node"/>
          <dgm:choose name="Name7">
            <dgm:if name="Name8" func="var" arg="dir" op="equ" val="norm">
              <dgm:constrLst>
                <dgm:constr type="lMarg" refType="w" fact="0.6"/>
                <dgm:constr type="rMarg" refType="primFontSz" fact="0.3"/>
                <dgm:constr type="tMarg" refType="primFontSz" fact="0.3"/>
                <dgm:constr type="bMarg" refType="primFontSz" fact="0.3"/>
              </dgm:constrLst>
            </dgm:if>
            <dgm:else name="Name9">
              <dgm:constrLst>
                <dgm:constr type="lMarg" refType="primFontSz" fact="0.3"/>
                <dgm:constr type="rMarg" refType="w" fact="0.6"/>
                <dgm:constr type="tMarg" refType="primFontSz" fact="0.3"/>
                <dgm:constr type="bMarg" refType="primFontSz" fact="0.3"/>
              </dgm:constrLst>
            </dgm:else>
          </dgm:choose>
          <dgm:ruleLst>
            <dgm:rule type="primFontSz" val="5" fact="NaN" max="NaN"/>
          </dgm:ruleLst>
        </dgm:layoutNode>
        <dgm:layoutNode name="rect2" styleLbl="fgImgPlace1">
          <dgm:alg type="sp"/>
          <dgm:shape xmlns:r="http://schemas.openxmlformats.org/officeDocument/2006/relationships" type="rect" r:blip="" blipPhldr="1">
            <dgm:adjLst/>
          </dgm:shape>
          <dgm:presOf/>
        </dgm:layoutNod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6.png>
</file>

<file path=ppt/media/image17.png>
</file>

<file path=ppt/media/image19.png>
</file>

<file path=ppt/media/image2.png>
</file>

<file path=ppt/media/image20.png>
</file>

<file path=ppt/media/image21.png>
</file>

<file path=ppt/media/image22.png>
</file>

<file path=ppt/media/image23.png>
</file>

<file path=ppt/media/image24.jpg>
</file>

<file path=ppt/media/image25.tiff>
</file>

<file path=ppt/media/image26.tiff>
</file>

<file path=ppt/media/image27.tiff>
</file>

<file path=ppt/media/image28.tiff>
</file>

<file path=ppt/media/image29.tiff>
</file>

<file path=ppt/media/image3.png>
</file>

<file path=ppt/media/image30.tiff>
</file>

<file path=ppt/media/image31.tiff>
</file>

<file path=ppt/media/image32.tiff>
</file>

<file path=ppt/media/image33.tiff>
</file>

<file path=ppt/media/image34.tiff>
</file>

<file path=ppt/media/image35.tiff>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jpeg>
</file>

<file path=ppt/media/image46.jpeg>
</file>

<file path=ppt/media/image47.png>
</file>

<file path=ppt/media/image48.png>
</file>

<file path=ppt/media/image49.png>
</file>

<file path=ppt/media/image5.png>
</file>

<file path=ppt/media/image50.png>
</file>

<file path=ppt/media/image51.png>
</file>

<file path=ppt/media/image53.png>
</file>

<file path=ppt/media/image54.png>
</file>

<file path=ppt/media/image55.png>
</file>

<file path=ppt/media/image56.png>
</file>

<file path=ppt/media/image57.png>
</file>

<file path=ppt/media/image58.png>
</file>

<file path=ppt/media/image6.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47C5A1C-243C-47EB-A0E4-4B54397A2FBD}" type="datetimeFigureOut">
              <a:rPr lang="en-US" smtClean="0"/>
              <a:t>12/3/2018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61158AE-D725-40E0-9040-D353E1841A8D}" type="slidenum">
              <a:rPr lang="en-US" smtClean="0"/>
              <a:t>‹#›</a:t>
            </a:fld>
            <a:endParaRPr lang="en-US"/>
          </a:p>
        </p:txBody>
      </p:sp>
    </p:spTree>
    <p:extLst>
      <p:ext uri="{BB962C8B-B14F-4D97-AF65-F5344CB8AC3E}">
        <p14:creationId xmlns:p14="http://schemas.microsoft.com/office/powerpoint/2010/main" val="42742940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1158AE-D725-40E0-9040-D353E1841A8D}" type="slidenum">
              <a:rPr lang="en-US" smtClean="0"/>
              <a:t>2</a:t>
            </a:fld>
            <a:endParaRPr lang="en-US"/>
          </a:p>
        </p:txBody>
      </p:sp>
    </p:spTree>
    <p:extLst>
      <p:ext uri="{BB962C8B-B14F-4D97-AF65-F5344CB8AC3E}">
        <p14:creationId xmlns:p14="http://schemas.microsoft.com/office/powerpoint/2010/main" val="12386744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Start with </a:t>
            </a:r>
            <a:r>
              <a:rPr lang="en-US" b="1" dirty="0"/>
              <a:t>Acronyms</a:t>
            </a:r>
            <a:r>
              <a:rPr lang="en-US" dirty="0"/>
              <a:t> (scraped from online) – </a:t>
            </a:r>
            <a:r>
              <a:rPr lang="en-US" dirty="0" err="1"/>
              <a:t>bc</a:t>
            </a:r>
            <a:r>
              <a:rPr lang="en-US" dirty="0"/>
              <a:t> could be seen as spelling errors </a:t>
            </a:r>
          </a:p>
          <a:p>
            <a:r>
              <a:rPr lang="en-US" dirty="0"/>
              <a:t>Used a scraped set of acronyms from the web to turn acronyms into words ex. Idk for I don’t know</a:t>
            </a:r>
          </a:p>
          <a:p>
            <a:r>
              <a:rPr lang="en-US" b="1" dirty="0"/>
              <a:t>Slang</a:t>
            </a:r>
            <a:r>
              <a:rPr lang="en-US" dirty="0"/>
              <a:t>/</a:t>
            </a:r>
            <a:r>
              <a:rPr lang="en-US" b="1" dirty="0"/>
              <a:t>Ignore</a:t>
            </a:r>
            <a:r>
              <a:rPr lang="en-US" dirty="0"/>
              <a:t> </a:t>
            </a:r>
            <a:r>
              <a:rPr lang="en-US" b="1" dirty="0"/>
              <a:t>list</a:t>
            </a:r>
            <a:r>
              <a:rPr lang="en-US" dirty="0"/>
              <a:t> that is user defined– ex. </a:t>
            </a:r>
            <a:r>
              <a:rPr lang="en-US" dirty="0" err="1"/>
              <a:t>Bc</a:t>
            </a:r>
            <a:r>
              <a:rPr lang="en-US" dirty="0"/>
              <a:t> – because, </a:t>
            </a:r>
            <a:r>
              <a:rPr lang="en-US" dirty="0" err="1"/>
              <a:t>bj</a:t>
            </a:r>
            <a:r>
              <a:rPr lang="en-US" dirty="0"/>
              <a:t>- blow job</a:t>
            </a:r>
          </a:p>
          <a:p>
            <a:r>
              <a:rPr lang="en-US" b="1" dirty="0"/>
              <a:t>Spelling</a:t>
            </a:r>
            <a:r>
              <a:rPr lang="en-US" dirty="0"/>
              <a:t> code- finds errors based on English dictionary--- then uses a point system to suggest several choices, and the “best” choice is the one with the smallest score (fewest changes to find the correct word)</a:t>
            </a:r>
          </a:p>
        </p:txBody>
      </p:sp>
      <p:sp>
        <p:nvSpPr>
          <p:cNvPr id="4" name="Slide Number Placeholder 3"/>
          <p:cNvSpPr>
            <a:spLocks noGrp="1"/>
          </p:cNvSpPr>
          <p:nvPr>
            <p:ph type="sldNum" sz="quarter" idx="5"/>
          </p:nvPr>
        </p:nvSpPr>
        <p:spPr/>
        <p:txBody>
          <a:bodyPr/>
          <a:lstStyle/>
          <a:p>
            <a:fld id="{B61158AE-D725-40E0-9040-D353E1841A8D}" type="slidenum">
              <a:rPr lang="en-US" smtClean="0"/>
              <a:t>7</a:t>
            </a:fld>
            <a:endParaRPr lang="en-US"/>
          </a:p>
        </p:txBody>
      </p:sp>
    </p:spTree>
    <p:extLst>
      <p:ext uri="{BB962C8B-B14F-4D97-AF65-F5344CB8AC3E}">
        <p14:creationId xmlns:p14="http://schemas.microsoft.com/office/powerpoint/2010/main" val="14520212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1158AE-D725-40E0-9040-D353E1841A8D}" type="slidenum">
              <a:rPr lang="en-US" smtClean="0"/>
              <a:t>8</a:t>
            </a:fld>
            <a:endParaRPr lang="en-US"/>
          </a:p>
        </p:txBody>
      </p:sp>
    </p:spTree>
    <p:extLst>
      <p:ext uri="{BB962C8B-B14F-4D97-AF65-F5344CB8AC3E}">
        <p14:creationId xmlns:p14="http://schemas.microsoft.com/office/powerpoint/2010/main" val="34973842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1158AE-D725-40E0-9040-D353E1841A8D}" type="slidenum">
              <a:rPr lang="en-US" smtClean="0"/>
              <a:t>11</a:t>
            </a:fld>
            <a:endParaRPr lang="en-US"/>
          </a:p>
        </p:txBody>
      </p:sp>
    </p:spTree>
    <p:extLst>
      <p:ext uri="{BB962C8B-B14F-4D97-AF65-F5344CB8AC3E}">
        <p14:creationId xmlns:p14="http://schemas.microsoft.com/office/powerpoint/2010/main" val="26573400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1158AE-D725-40E0-9040-D353E1841A8D}" type="slidenum">
              <a:rPr lang="en-US" smtClean="0"/>
              <a:t>12</a:t>
            </a:fld>
            <a:endParaRPr lang="en-US"/>
          </a:p>
        </p:txBody>
      </p:sp>
    </p:spTree>
    <p:extLst>
      <p:ext uri="{BB962C8B-B14F-4D97-AF65-F5344CB8AC3E}">
        <p14:creationId xmlns:p14="http://schemas.microsoft.com/office/powerpoint/2010/main" val="17833119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97863621-2E60-B848-8968-B0341E26A312}"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0978144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97863621-2E60-B848-8968-B0341E26A312}"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15129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0BC82A-E8E3-496A-BDF8-9209E9865A1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875E19A-43F0-4E38-9AA0-F8B29632199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356B8D5-599E-4A4E-9443-B5A5BA58BB90}"/>
              </a:ext>
            </a:extLst>
          </p:cNvPr>
          <p:cNvSpPr>
            <a:spLocks noGrp="1"/>
          </p:cNvSpPr>
          <p:nvPr>
            <p:ph type="dt" sz="half" idx="10"/>
          </p:nvPr>
        </p:nvSpPr>
        <p:spPr/>
        <p:txBody>
          <a:bodyPr/>
          <a:lstStyle/>
          <a:p>
            <a:fld id="{ECB02B59-AC5B-4292-9AC0-C8F73453C14D}" type="datetimeFigureOut">
              <a:rPr lang="en-US" smtClean="0"/>
              <a:t>12/3/2018</a:t>
            </a:fld>
            <a:endParaRPr lang="en-US"/>
          </a:p>
        </p:txBody>
      </p:sp>
      <p:sp>
        <p:nvSpPr>
          <p:cNvPr id="5" name="Footer Placeholder 4">
            <a:extLst>
              <a:ext uri="{FF2B5EF4-FFF2-40B4-BE49-F238E27FC236}">
                <a16:creationId xmlns:a16="http://schemas.microsoft.com/office/drawing/2014/main" id="{45E81501-636C-44E1-81F1-CEC52ACC68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1B12706-B850-4EB0-A9F7-C605C953142C}"/>
              </a:ext>
            </a:extLst>
          </p:cNvPr>
          <p:cNvSpPr>
            <a:spLocks noGrp="1"/>
          </p:cNvSpPr>
          <p:nvPr>
            <p:ph type="sldNum" sz="quarter" idx="12"/>
          </p:nvPr>
        </p:nvSpPr>
        <p:spPr/>
        <p:txBody>
          <a:bodyPr/>
          <a:lstStyle/>
          <a:p>
            <a:fld id="{8545DE64-E0C3-400D-8F85-627B7BF9C5B7}" type="slidenum">
              <a:rPr lang="en-US" smtClean="0"/>
              <a:t>‹#›</a:t>
            </a:fld>
            <a:endParaRPr lang="en-US"/>
          </a:p>
        </p:txBody>
      </p:sp>
    </p:spTree>
    <p:extLst>
      <p:ext uri="{BB962C8B-B14F-4D97-AF65-F5344CB8AC3E}">
        <p14:creationId xmlns:p14="http://schemas.microsoft.com/office/powerpoint/2010/main" val="14185203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617956-CB80-4FB7-9832-78B78B791D4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662898F-CB93-4422-937F-CFBC0EF622F5}"/>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6653233-9F95-424C-976B-2F24BE23E566}"/>
              </a:ext>
            </a:extLst>
          </p:cNvPr>
          <p:cNvSpPr>
            <a:spLocks noGrp="1"/>
          </p:cNvSpPr>
          <p:nvPr>
            <p:ph type="dt" sz="half" idx="10"/>
          </p:nvPr>
        </p:nvSpPr>
        <p:spPr/>
        <p:txBody>
          <a:bodyPr/>
          <a:lstStyle/>
          <a:p>
            <a:fld id="{ECB02B59-AC5B-4292-9AC0-C8F73453C14D}" type="datetimeFigureOut">
              <a:rPr lang="en-US" smtClean="0"/>
              <a:t>12/3/2018</a:t>
            </a:fld>
            <a:endParaRPr lang="en-US"/>
          </a:p>
        </p:txBody>
      </p:sp>
      <p:sp>
        <p:nvSpPr>
          <p:cNvPr id="5" name="Footer Placeholder 4">
            <a:extLst>
              <a:ext uri="{FF2B5EF4-FFF2-40B4-BE49-F238E27FC236}">
                <a16:creationId xmlns:a16="http://schemas.microsoft.com/office/drawing/2014/main" id="{5E3AEFB9-5E12-40A3-9C48-15F9F02A59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ECDFFEE-F3AA-4AAD-8C5A-B68B0A9561CD}"/>
              </a:ext>
            </a:extLst>
          </p:cNvPr>
          <p:cNvSpPr>
            <a:spLocks noGrp="1"/>
          </p:cNvSpPr>
          <p:nvPr>
            <p:ph type="sldNum" sz="quarter" idx="12"/>
          </p:nvPr>
        </p:nvSpPr>
        <p:spPr/>
        <p:txBody>
          <a:bodyPr/>
          <a:lstStyle/>
          <a:p>
            <a:fld id="{8545DE64-E0C3-400D-8F85-627B7BF9C5B7}" type="slidenum">
              <a:rPr lang="en-US" smtClean="0"/>
              <a:t>‹#›</a:t>
            </a:fld>
            <a:endParaRPr lang="en-US"/>
          </a:p>
        </p:txBody>
      </p:sp>
    </p:spTree>
    <p:extLst>
      <p:ext uri="{BB962C8B-B14F-4D97-AF65-F5344CB8AC3E}">
        <p14:creationId xmlns:p14="http://schemas.microsoft.com/office/powerpoint/2010/main" val="41754658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02857A9-0978-409B-8EA9-88BD39B628D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DFCA2C4-8F47-4A37-BD6D-6AD3E5388E1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A2E22EA-951B-41F9-9ED6-B6E0D33CEEF8}"/>
              </a:ext>
            </a:extLst>
          </p:cNvPr>
          <p:cNvSpPr>
            <a:spLocks noGrp="1"/>
          </p:cNvSpPr>
          <p:nvPr>
            <p:ph type="dt" sz="half" idx="10"/>
          </p:nvPr>
        </p:nvSpPr>
        <p:spPr/>
        <p:txBody>
          <a:bodyPr/>
          <a:lstStyle/>
          <a:p>
            <a:fld id="{ECB02B59-AC5B-4292-9AC0-C8F73453C14D}" type="datetimeFigureOut">
              <a:rPr lang="en-US" smtClean="0"/>
              <a:t>12/3/2018</a:t>
            </a:fld>
            <a:endParaRPr lang="en-US"/>
          </a:p>
        </p:txBody>
      </p:sp>
      <p:sp>
        <p:nvSpPr>
          <p:cNvPr id="5" name="Footer Placeholder 4">
            <a:extLst>
              <a:ext uri="{FF2B5EF4-FFF2-40B4-BE49-F238E27FC236}">
                <a16:creationId xmlns:a16="http://schemas.microsoft.com/office/drawing/2014/main" id="{3D4C84B5-8026-4457-904C-7CA00634BCC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577DF77-F614-462A-A7E5-447DB81C76B4}"/>
              </a:ext>
            </a:extLst>
          </p:cNvPr>
          <p:cNvSpPr>
            <a:spLocks noGrp="1"/>
          </p:cNvSpPr>
          <p:nvPr>
            <p:ph type="sldNum" sz="quarter" idx="12"/>
          </p:nvPr>
        </p:nvSpPr>
        <p:spPr/>
        <p:txBody>
          <a:bodyPr/>
          <a:lstStyle/>
          <a:p>
            <a:fld id="{8545DE64-E0C3-400D-8F85-627B7BF9C5B7}" type="slidenum">
              <a:rPr lang="en-US" smtClean="0"/>
              <a:t>‹#›</a:t>
            </a:fld>
            <a:endParaRPr lang="en-US"/>
          </a:p>
        </p:txBody>
      </p:sp>
    </p:spTree>
    <p:extLst>
      <p:ext uri="{BB962C8B-B14F-4D97-AF65-F5344CB8AC3E}">
        <p14:creationId xmlns:p14="http://schemas.microsoft.com/office/powerpoint/2010/main" val="32133798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ub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4"/>
          <p:cNvSpPr>
            <a:spLocks noGrp="1"/>
          </p:cNvSpPr>
          <p:nvPr>
            <p:ph type="body" sz="quarter" idx="10" hasCustomPrompt="1"/>
          </p:nvPr>
        </p:nvSpPr>
        <p:spPr>
          <a:xfrm>
            <a:off x="914400" y="933450"/>
            <a:ext cx="10363200" cy="406400"/>
          </a:xfrm>
        </p:spPr>
        <p:txBody>
          <a:bodyPr>
            <a:normAutofit/>
          </a:bodyPr>
          <a:lstStyle>
            <a:lvl1pPr marL="0" indent="0" algn="ctr">
              <a:lnSpc>
                <a:spcPct val="86000"/>
              </a:lnSpc>
              <a:spcBef>
                <a:spcPts val="0"/>
              </a:spcBef>
              <a:buNone/>
              <a:defRPr sz="1350" baseline="0"/>
            </a:lvl1pPr>
          </a:lstStyle>
          <a:p>
            <a:pPr lvl="0"/>
            <a:r>
              <a:rPr lang="en-US" dirty="0"/>
              <a:t>Click here to edit subtitle</a:t>
            </a:r>
          </a:p>
        </p:txBody>
      </p:sp>
    </p:spTree>
    <p:extLst>
      <p:ext uri="{BB962C8B-B14F-4D97-AF65-F5344CB8AC3E}">
        <p14:creationId xmlns:p14="http://schemas.microsoft.com/office/powerpoint/2010/main" val="194877144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2_Title Slide">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7724365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8"/>
            <a:ext cx="10363200" cy="1470025"/>
          </a:xfrm>
        </p:spPr>
        <p:txBody>
          <a:bodyPr>
            <a:normAutofit/>
          </a:bodyPr>
          <a:lstStyle>
            <a:lvl1pPr>
              <a:defRPr sz="2700"/>
            </a:lvl1pPr>
          </a:lstStyle>
          <a:p>
            <a:r>
              <a:rPr lang="en-US"/>
              <a:t>Click to edit Master title style</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189" indent="0" algn="ctr">
              <a:buNone/>
              <a:defRPr>
                <a:solidFill>
                  <a:schemeClr val="tx1">
                    <a:tint val="75000"/>
                  </a:schemeClr>
                </a:solidFill>
              </a:defRPr>
            </a:lvl2pPr>
            <a:lvl3pPr marL="914378"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2"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286426829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1pPr>
              <a:spcBef>
                <a:spcPts val="900"/>
              </a:spcBef>
              <a:defRPr/>
            </a:lvl1pPr>
            <a:lvl2pPr>
              <a:spcBef>
                <a:spcPts val="900"/>
              </a:spcBef>
              <a:defRPr/>
            </a:lvl2pPr>
            <a:lvl3pPr>
              <a:spcBef>
                <a:spcPts val="900"/>
              </a:spcBef>
              <a:defRPr/>
            </a:lvl3pPr>
            <a:lvl4pPr>
              <a:spcBef>
                <a:spcPts val="900"/>
              </a:spcBef>
              <a:defRPr/>
            </a:lvl4pPr>
            <a:lvl5pPr>
              <a:spcBef>
                <a:spcPts val="900"/>
              </a:spcBef>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8494727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Title Sub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914400" y="1452422"/>
            <a:ext cx="10363200" cy="4627563"/>
          </a:xfrm>
        </p:spPr>
        <p:txBody>
          <a:bodyPr/>
          <a:lstStyle>
            <a:lvl1pPr>
              <a:spcBef>
                <a:spcPts val="900"/>
              </a:spcBef>
              <a:defRPr/>
            </a:lvl1pPr>
            <a:lvl2pPr>
              <a:spcBef>
                <a:spcPts val="900"/>
              </a:spcBef>
              <a:defRPr/>
            </a:lvl2pPr>
            <a:lvl3pPr>
              <a:spcBef>
                <a:spcPts val="900"/>
              </a:spcBef>
              <a:defRPr/>
            </a:lvl3pPr>
            <a:lvl4pPr>
              <a:spcBef>
                <a:spcPts val="900"/>
              </a:spcBef>
              <a:defRPr/>
            </a:lvl4pPr>
            <a:lvl5pPr>
              <a:spcBef>
                <a:spcPts val="900"/>
              </a:spcBef>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10" hasCustomPrompt="1"/>
          </p:nvPr>
        </p:nvSpPr>
        <p:spPr>
          <a:xfrm>
            <a:off x="914400" y="933450"/>
            <a:ext cx="10363200" cy="406400"/>
          </a:xfrm>
        </p:spPr>
        <p:txBody>
          <a:bodyPr>
            <a:normAutofit/>
          </a:bodyPr>
          <a:lstStyle>
            <a:lvl1pPr marL="0" indent="0" algn="ctr">
              <a:lnSpc>
                <a:spcPct val="86000"/>
              </a:lnSpc>
              <a:spcBef>
                <a:spcPts val="0"/>
              </a:spcBef>
              <a:buNone/>
              <a:defRPr sz="1350" baseline="0"/>
            </a:lvl1pPr>
          </a:lstStyle>
          <a:p>
            <a:pPr lvl="0"/>
            <a:r>
              <a:rPr lang="en-US" dirty="0"/>
              <a:t>Click here to edit subtitle</a:t>
            </a:r>
          </a:p>
        </p:txBody>
      </p:sp>
    </p:spTree>
    <p:extLst>
      <p:ext uri="{BB962C8B-B14F-4D97-AF65-F5344CB8AC3E}">
        <p14:creationId xmlns:p14="http://schemas.microsoft.com/office/powerpoint/2010/main" val="40066103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text no subtit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numCol="2" spcCol="274320">
            <a:normAutofit/>
          </a:bodyPr>
          <a:lstStyle>
            <a:lvl1pPr marL="0" indent="0">
              <a:spcBef>
                <a:spcPts val="900"/>
              </a:spcBef>
              <a:buNone/>
              <a:defRPr sz="1200"/>
            </a:lvl1pPr>
            <a:lvl2pPr marL="171446" indent="-171446">
              <a:spcBef>
                <a:spcPts val="900"/>
              </a:spcBef>
              <a:buFont typeface="Arial" panose="020B0604020202020204" pitchFamily="34" charset="0"/>
              <a:buChar char="•"/>
              <a:defRPr sz="1200"/>
            </a:lvl2pPr>
            <a:lvl3pPr marL="357179" indent="-185733">
              <a:spcBef>
                <a:spcPts val="900"/>
              </a:spcBef>
              <a:buFont typeface="Open Sans Light" panose="020B0306030504020204" pitchFamily="34" charset="0"/>
              <a:buChar char="–"/>
              <a:defRPr sz="1200"/>
            </a:lvl3pPr>
            <a:lvl4pPr marL="514337" indent="-171446">
              <a:spcBef>
                <a:spcPts val="900"/>
              </a:spcBef>
              <a:buFont typeface="Arial" panose="020B0604020202020204" pitchFamily="34" charset="0"/>
              <a:buChar char="•"/>
              <a:defRPr sz="1200"/>
            </a:lvl4pPr>
            <a:lvl5pPr marL="685783" indent="-171446">
              <a:spcBef>
                <a:spcPts val="900"/>
              </a:spcBef>
              <a:buFont typeface="Open Sans Light" panose="020B0306030504020204" pitchFamily="34" charset="0"/>
              <a:buChar char="–"/>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0485935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column text with subtit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914400" y="1452422"/>
            <a:ext cx="10363200" cy="4627563"/>
          </a:xfrm>
        </p:spPr>
        <p:txBody>
          <a:bodyPr numCol="2" spcCol="274320">
            <a:normAutofit/>
          </a:bodyPr>
          <a:lstStyle>
            <a:lvl1pPr marL="0" indent="0">
              <a:spcBef>
                <a:spcPts val="900"/>
              </a:spcBef>
              <a:buNone/>
              <a:defRPr sz="1200"/>
            </a:lvl1pPr>
            <a:lvl2pPr marL="171446" indent="-171446">
              <a:spcBef>
                <a:spcPts val="900"/>
              </a:spcBef>
              <a:buFont typeface="Arial" panose="020B0604020202020204" pitchFamily="34" charset="0"/>
              <a:buChar char="•"/>
              <a:defRPr sz="1200"/>
            </a:lvl2pPr>
            <a:lvl3pPr marL="342892" indent="-171446">
              <a:spcBef>
                <a:spcPts val="900"/>
              </a:spcBef>
              <a:buFont typeface="Open Sans Light" panose="020B0306030504020204" pitchFamily="34" charset="0"/>
              <a:buChar char="–"/>
              <a:defRPr sz="1200"/>
            </a:lvl3pPr>
            <a:lvl4pPr marL="514337" indent="-171446">
              <a:spcBef>
                <a:spcPts val="900"/>
              </a:spcBef>
              <a:buFont typeface="Arial" panose="020B0604020202020204" pitchFamily="34" charset="0"/>
              <a:buChar char="•"/>
              <a:defRPr sz="1200"/>
            </a:lvl4pPr>
            <a:lvl5pPr marL="685783" indent="-171446">
              <a:spcBef>
                <a:spcPts val="900"/>
              </a:spcBef>
              <a:buFont typeface="Open Sans Light" panose="020B0306030504020204" pitchFamily="34" charset="0"/>
              <a:buChar char="–"/>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10" hasCustomPrompt="1"/>
          </p:nvPr>
        </p:nvSpPr>
        <p:spPr>
          <a:xfrm>
            <a:off x="914400" y="933450"/>
            <a:ext cx="10363200" cy="406400"/>
          </a:xfrm>
        </p:spPr>
        <p:txBody>
          <a:bodyPr>
            <a:normAutofit/>
          </a:bodyPr>
          <a:lstStyle>
            <a:lvl1pPr marL="0" indent="0" algn="ctr">
              <a:lnSpc>
                <a:spcPct val="86000"/>
              </a:lnSpc>
              <a:spcBef>
                <a:spcPts val="0"/>
              </a:spcBef>
              <a:buNone/>
              <a:defRPr sz="1350" baseline="0"/>
            </a:lvl1pPr>
          </a:lstStyle>
          <a:p>
            <a:pPr lvl="0"/>
            <a:r>
              <a:rPr lang="en-US" dirty="0"/>
              <a:t>Click here to edit subtitle</a:t>
            </a:r>
          </a:p>
        </p:txBody>
      </p:sp>
    </p:spTree>
    <p:extLst>
      <p:ext uri="{BB962C8B-B14F-4D97-AF65-F5344CB8AC3E}">
        <p14:creationId xmlns:p14="http://schemas.microsoft.com/office/powerpoint/2010/main" val="36728212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wo Content with Subtit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914400" y="1452422"/>
            <a:ext cx="5080000" cy="4525963"/>
          </a:xfrm>
        </p:spPr>
        <p:txBody>
          <a:bodyPr>
            <a:normAutofit/>
          </a:bodyPr>
          <a:lstStyle>
            <a:lvl1pPr>
              <a:defRPr sz="1500"/>
            </a:lvl1pPr>
            <a:lvl2pPr>
              <a:defRPr sz="1200"/>
            </a:lvl2pPr>
            <a:lvl3pPr>
              <a:defRPr sz="1200"/>
            </a:lvl3pPr>
            <a:lvl4pPr>
              <a:defRPr sz="1200"/>
            </a:lvl4pPr>
            <a:lvl5pPr>
              <a:defRPr sz="12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97600" y="1452422"/>
            <a:ext cx="5080000" cy="4525963"/>
          </a:xfrm>
        </p:spPr>
        <p:txBody>
          <a:bodyPr>
            <a:normAutofit/>
          </a:bodyPr>
          <a:lstStyle>
            <a:lvl1pPr>
              <a:defRPr sz="1500"/>
            </a:lvl1pPr>
            <a:lvl2pPr>
              <a:defRPr sz="1200"/>
            </a:lvl2pPr>
            <a:lvl3pPr>
              <a:defRPr sz="1200"/>
            </a:lvl3pPr>
            <a:lvl4pPr>
              <a:defRPr sz="1200"/>
            </a:lvl4pPr>
            <a:lvl5pPr>
              <a:defRPr sz="12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4"/>
          <p:cNvSpPr>
            <a:spLocks noGrp="1"/>
          </p:cNvSpPr>
          <p:nvPr>
            <p:ph type="body" sz="quarter" idx="10" hasCustomPrompt="1"/>
          </p:nvPr>
        </p:nvSpPr>
        <p:spPr>
          <a:xfrm>
            <a:off x="914400" y="933450"/>
            <a:ext cx="10363200" cy="406400"/>
          </a:xfrm>
        </p:spPr>
        <p:txBody>
          <a:bodyPr>
            <a:normAutofit/>
          </a:bodyPr>
          <a:lstStyle>
            <a:lvl1pPr marL="0" indent="0" algn="ctr">
              <a:lnSpc>
                <a:spcPct val="86000"/>
              </a:lnSpc>
              <a:spcBef>
                <a:spcPts val="0"/>
              </a:spcBef>
              <a:buNone/>
              <a:defRPr sz="1350" baseline="0"/>
            </a:lvl1pPr>
          </a:lstStyle>
          <a:p>
            <a:pPr lvl="0"/>
            <a:r>
              <a:rPr lang="en-US" dirty="0"/>
              <a:t>Click here to edit subtitle</a:t>
            </a:r>
          </a:p>
        </p:txBody>
      </p:sp>
    </p:spTree>
    <p:extLst>
      <p:ext uri="{BB962C8B-B14F-4D97-AF65-F5344CB8AC3E}">
        <p14:creationId xmlns:p14="http://schemas.microsoft.com/office/powerpoint/2010/main" val="19823206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2916CB-4261-4B68-A62A-0188F541253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E4DE86E-4C3C-4E62-B28A-44C50648AAB4}"/>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ABF6505-A742-422B-8BD0-F8D34F1E6B59}"/>
              </a:ext>
            </a:extLst>
          </p:cNvPr>
          <p:cNvSpPr>
            <a:spLocks noGrp="1"/>
          </p:cNvSpPr>
          <p:nvPr>
            <p:ph type="dt" sz="half" idx="10"/>
          </p:nvPr>
        </p:nvSpPr>
        <p:spPr/>
        <p:txBody>
          <a:bodyPr/>
          <a:lstStyle/>
          <a:p>
            <a:fld id="{ECB02B59-AC5B-4292-9AC0-C8F73453C14D}" type="datetimeFigureOut">
              <a:rPr lang="en-US" smtClean="0"/>
              <a:t>12/3/2018</a:t>
            </a:fld>
            <a:endParaRPr lang="en-US"/>
          </a:p>
        </p:txBody>
      </p:sp>
      <p:sp>
        <p:nvSpPr>
          <p:cNvPr id="5" name="Footer Placeholder 4">
            <a:extLst>
              <a:ext uri="{FF2B5EF4-FFF2-40B4-BE49-F238E27FC236}">
                <a16:creationId xmlns:a16="http://schemas.microsoft.com/office/drawing/2014/main" id="{281A5E56-B5F6-4F9B-BD67-F0BAAC8078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488178-9E69-4D48-87D3-D4C7675EB7E2}"/>
              </a:ext>
            </a:extLst>
          </p:cNvPr>
          <p:cNvSpPr>
            <a:spLocks noGrp="1"/>
          </p:cNvSpPr>
          <p:nvPr>
            <p:ph type="sldNum" sz="quarter" idx="12"/>
          </p:nvPr>
        </p:nvSpPr>
        <p:spPr/>
        <p:txBody>
          <a:bodyPr/>
          <a:lstStyle/>
          <a:p>
            <a:fld id="{8545DE64-E0C3-400D-8F85-627B7BF9C5B7}" type="slidenum">
              <a:rPr lang="en-US" smtClean="0"/>
              <a:t>‹#›</a:t>
            </a:fld>
            <a:endParaRPr lang="en-US"/>
          </a:p>
        </p:txBody>
      </p:sp>
    </p:spTree>
    <p:extLst>
      <p:ext uri="{BB962C8B-B14F-4D97-AF65-F5344CB8AC3E}">
        <p14:creationId xmlns:p14="http://schemas.microsoft.com/office/powerpoint/2010/main" val="363294381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reserve="1">
  <p:cSld name="1_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914400" y="1219202"/>
            <a:ext cx="5080000" cy="4525963"/>
          </a:xfrm>
        </p:spPr>
        <p:txBody>
          <a:bodyPr>
            <a:normAutofit/>
          </a:bodyPr>
          <a:lstStyle>
            <a:lvl1pPr>
              <a:defRPr sz="1500"/>
            </a:lvl1pPr>
            <a:lvl2pPr>
              <a:defRPr sz="1200"/>
            </a:lvl2pPr>
            <a:lvl3pPr>
              <a:defRPr sz="1200"/>
            </a:lvl3pPr>
            <a:lvl4pPr>
              <a:defRPr sz="1200"/>
            </a:lvl4pPr>
            <a:lvl5pPr>
              <a:defRPr sz="12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97600" y="1219202"/>
            <a:ext cx="5080000" cy="4525963"/>
          </a:xfrm>
        </p:spPr>
        <p:txBody>
          <a:bodyPr>
            <a:normAutofit/>
          </a:bodyPr>
          <a:lstStyle>
            <a:lvl1pPr>
              <a:defRPr sz="1500"/>
            </a:lvl1pPr>
            <a:lvl2pPr>
              <a:defRPr sz="1200"/>
            </a:lvl2pPr>
            <a:lvl3pPr>
              <a:defRPr sz="1200"/>
            </a:lvl3pPr>
            <a:lvl4pPr>
              <a:defRPr sz="1200"/>
            </a:lvl4pPr>
            <a:lvl5pPr>
              <a:defRPr sz="12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7798553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914400" y="1296144"/>
            <a:ext cx="5082117" cy="230832"/>
          </a:xfrm>
        </p:spPr>
        <p:txBody>
          <a:bodyPr wrap="square" anchor="b">
            <a:spAutoFit/>
          </a:bodyPr>
          <a:lstStyle>
            <a:lvl1pPr marL="0" indent="0">
              <a:spcBef>
                <a:spcPts val="0"/>
              </a:spcBef>
              <a:buNone/>
              <a:defRPr sz="1500" b="1">
                <a:latin typeface="Open Sans" panose="020B0606030504020204" pitchFamily="34" charset="0"/>
                <a:ea typeface="Open Sans" panose="020B0606030504020204" pitchFamily="34" charset="0"/>
                <a:cs typeface="Open Sans" panose="020B0606030504020204" pitchFamily="34" charset="0"/>
              </a:defRPr>
            </a:lvl1pPr>
            <a:lvl2pPr marL="457189" indent="0">
              <a:buNone/>
              <a:defRPr sz="2000" b="1"/>
            </a:lvl2pPr>
            <a:lvl3pPr marL="914378" indent="0">
              <a:buNone/>
              <a:defRPr sz="1800" b="1"/>
            </a:lvl3pPr>
            <a:lvl4pPr marL="1371566" indent="0">
              <a:buNone/>
              <a:defRPr sz="1600" b="1"/>
            </a:lvl4pPr>
            <a:lvl5pPr marL="1828754" indent="0">
              <a:buNone/>
              <a:defRPr sz="1600" b="1"/>
            </a:lvl5pPr>
            <a:lvl6pPr marL="2285943" indent="0">
              <a:buNone/>
              <a:defRPr sz="1600" b="1"/>
            </a:lvl6pPr>
            <a:lvl7pPr marL="2743132" indent="0">
              <a:buNone/>
              <a:defRPr sz="1600" b="1"/>
            </a:lvl7pPr>
            <a:lvl8pPr marL="3200320" indent="0">
              <a:buNone/>
              <a:defRPr sz="1600" b="1"/>
            </a:lvl8pPr>
            <a:lvl9pPr marL="3657509" indent="0">
              <a:buNone/>
              <a:defRPr sz="1600" b="1"/>
            </a:lvl9pPr>
          </a:lstStyle>
          <a:p>
            <a:pPr lvl="0"/>
            <a:r>
              <a:rPr lang="en-US"/>
              <a:t>Edit Master text styles</a:t>
            </a:r>
          </a:p>
        </p:txBody>
      </p:sp>
      <p:sp>
        <p:nvSpPr>
          <p:cNvPr id="4" name="Content Placeholder 3"/>
          <p:cNvSpPr>
            <a:spLocks noGrp="1"/>
          </p:cNvSpPr>
          <p:nvPr>
            <p:ph sz="half" idx="2"/>
          </p:nvPr>
        </p:nvSpPr>
        <p:spPr>
          <a:xfrm>
            <a:off x="914400" y="1560285"/>
            <a:ext cx="5082117" cy="4565877"/>
          </a:xfrm>
        </p:spPr>
        <p:txBody>
          <a:bodyPr>
            <a:normAutofit/>
          </a:bodyPr>
          <a:lstStyle>
            <a:lvl1pPr>
              <a:defRPr sz="1500"/>
            </a:lvl1pPr>
            <a:lvl2pPr>
              <a:defRPr sz="1200"/>
            </a:lvl2pPr>
            <a:lvl3pPr>
              <a:defRPr sz="1200"/>
            </a:lvl3pPr>
            <a:lvl4pPr>
              <a:defRPr sz="1200"/>
            </a:lvl4pPr>
            <a:lvl5pPr>
              <a:defRPr sz="12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93369" y="1296144"/>
            <a:ext cx="5084232" cy="230832"/>
          </a:xfrm>
        </p:spPr>
        <p:txBody>
          <a:bodyPr wrap="square" anchor="b">
            <a:spAutoFit/>
          </a:bodyPr>
          <a:lstStyle>
            <a:lvl1pPr marL="0" indent="0">
              <a:spcBef>
                <a:spcPts val="0"/>
              </a:spcBef>
              <a:buNone/>
              <a:defRPr sz="1500" b="1">
                <a:latin typeface="Open Sans" panose="020B0606030504020204" pitchFamily="34" charset="0"/>
                <a:ea typeface="Open Sans" panose="020B0606030504020204" pitchFamily="34" charset="0"/>
                <a:cs typeface="Open Sans" panose="020B0606030504020204" pitchFamily="34" charset="0"/>
              </a:defRPr>
            </a:lvl1pPr>
            <a:lvl2pPr marL="457189" indent="0">
              <a:buNone/>
              <a:defRPr sz="2000" b="1"/>
            </a:lvl2pPr>
            <a:lvl3pPr marL="914378" indent="0">
              <a:buNone/>
              <a:defRPr sz="1800" b="1"/>
            </a:lvl3pPr>
            <a:lvl4pPr marL="1371566" indent="0">
              <a:buNone/>
              <a:defRPr sz="1600" b="1"/>
            </a:lvl4pPr>
            <a:lvl5pPr marL="1828754" indent="0">
              <a:buNone/>
              <a:defRPr sz="1600" b="1"/>
            </a:lvl5pPr>
            <a:lvl6pPr marL="2285943" indent="0">
              <a:buNone/>
              <a:defRPr sz="1600" b="1"/>
            </a:lvl6pPr>
            <a:lvl7pPr marL="2743132" indent="0">
              <a:buNone/>
              <a:defRPr sz="1600" b="1"/>
            </a:lvl7pPr>
            <a:lvl8pPr marL="3200320" indent="0">
              <a:buNone/>
              <a:defRPr sz="1600" b="1"/>
            </a:lvl8pPr>
            <a:lvl9pPr marL="3657509" indent="0">
              <a:buNone/>
              <a:defRPr sz="1600" b="1"/>
            </a:lvl9pPr>
          </a:lstStyle>
          <a:p>
            <a:pPr lvl="0"/>
            <a:r>
              <a:rPr lang="en-US"/>
              <a:t>Edit Master text styles</a:t>
            </a:r>
          </a:p>
        </p:txBody>
      </p:sp>
      <p:sp>
        <p:nvSpPr>
          <p:cNvPr id="6" name="Content Placeholder 5"/>
          <p:cNvSpPr>
            <a:spLocks noGrp="1"/>
          </p:cNvSpPr>
          <p:nvPr>
            <p:ph sz="quarter" idx="4"/>
          </p:nvPr>
        </p:nvSpPr>
        <p:spPr>
          <a:xfrm>
            <a:off x="6193369" y="1560285"/>
            <a:ext cx="5084232" cy="4565877"/>
          </a:xfrm>
        </p:spPr>
        <p:txBody>
          <a:bodyPr>
            <a:normAutofit/>
          </a:bodyPr>
          <a:lstStyle>
            <a:lvl1pPr>
              <a:defRPr sz="1500"/>
            </a:lvl1pPr>
            <a:lvl2pPr>
              <a:defRPr sz="1200"/>
            </a:lvl2pPr>
            <a:lvl3pPr>
              <a:defRPr sz="1200"/>
            </a:lvl3pPr>
            <a:lvl4pPr>
              <a:defRPr sz="1200"/>
            </a:lvl4pPr>
            <a:lvl5pPr>
              <a:defRPr sz="12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95794770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Comparison Subtit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914400" y="1539228"/>
            <a:ext cx="5082117" cy="230832"/>
          </a:xfrm>
        </p:spPr>
        <p:txBody>
          <a:bodyPr wrap="square" anchor="b">
            <a:spAutoFit/>
          </a:bodyPr>
          <a:lstStyle>
            <a:lvl1pPr marL="0" indent="0">
              <a:spcBef>
                <a:spcPts val="0"/>
              </a:spcBef>
              <a:buNone/>
              <a:defRPr sz="1500" b="1">
                <a:latin typeface="Open Sans" panose="020B0606030504020204" pitchFamily="34" charset="0"/>
                <a:ea typeface="Open Sans" panose="020B0606030504020204" pitchFamily="34" charset="0"/>
                <a:cs typeface="Open Sans" panose="020B0606030504020204" pitchFamily="34" charset="0"/>
              </a:defRPr>
            </a:lvl1pPr>
            <a:lvl2pPr marL="457189" indent="0">
              <a:buNone/>
              <a:defRPr sz="2000" b="1"/>
            </a:lvl2pPr>
            <a:lvl3pPr marL="914378" indent="0">
              <a:buNone/>
              <a:defRPr sz="1800" b="1"/>
            </a:lvl3pPr>
            <a:lvl4pPr marL="1371566" indent="0">
              <a:buNone/>
              <a:defRPr sz="1600" b="1"/>
            </a:lvl4pPr>
            <a:lvl5pPr marL="1828754" indent="0">
              <a:buNone/>
              <a:defRPr sz="1600" b="1"/>
            </a:lvl5pPr>
            <a:lvl6pPr marL="2285943" indent="0">
              <a:buNone/>
              <a:defRPr sz="1600" b="1"/>
            </a:lvl6pPr>
            <a:lvl7pPr marL="2743132" indent="0">
              <a:buNone/>
              <a:defRPr sz="1600" b="1"/>
            </a:lvl7pPr>
            <a:lvl8pPr marL="3200320" indent="0">
              <a:buNone/>
              <a:defRPr sz="1600" b="1"/>
            </a:lvl8pPr>
            <a:lvl9pPr marL="3657509" indent="0">
              <a:buNone/>
              <a:defRPr sz="1600" b="1"/>
            </a:lvl9pPr>
          </a:lstStyle>
          <a:p>
            <a:pPr lvl="0"/>
            <a:r>
              <a:rPr lang="en-US"/>
              <a:t>Edit Master text styles</a:t>
            </a:r>
          </a:p>
        </p:txBody>
      </p:sp>
      <p:sp>
        <p:nvSpPr>
          <p:cNvPr id="4" name="Content Placeholder 3"/>
          <p:cNvSpPr>
            <a:spLocks noGrp="1"/>
          </p:cNvSpPr>
          <p:nvPr>
            <p:ph sz="half" idx="2"/>
          </p:nvPr>
        </p:nvSpPr>
        <p:spPr>
          <a:xfrm>
            <a:off x="914400" y="1803372"/>
            <a:ext cx="5082117" cy="4368831"/>
          </a:xfrm>
        </p:spPr>
        <p:txBody>
          <a:bodyPr>
            <a:normAutofit/>
          </a:bodyPr>
          <a:lstStyle>
            <a:lvl1pPr>
              <a:defRPr sz="1500"/>
            </a:lvl1pPr>
            <a:lvl2pPr>
              <a:defRPr sz="1200"/>
            </a:lvl2pPr>
            <a:lvl3pPr>
              <a:defRPr sz="1200"/>
            </a:lvl3pPr>
            <a:lvl4pPr>
              <a:defRPr sz="1200"/>
            </a:lvl4pPr>
            <a:lvl5pPr>
              <a:defRPr sz="12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93369" y="1539228"/>
            <a:ext cx="5084232" cy="230832"/>
          </a:xfrm>
        </p:spPr>
        <p:txBody>
          <a:bodyPr wrap="square" anchor="b">
            <a:spAutoFit/>
          </a:bodyPr>
          <a:lstStyle>
            <a:lvl1pPr marL="0" indent="0">
              <a:spcBef>
                <a:spcPts val="0"/>
              </a:spcBef>
              <a:buNone/>
              <a:defRPr sz="1500" b="1">
                <a:latin typeface="Open Sans" panose="020B0606030504020204" pitchFamily="34" charset="0"/>
                <a:ea typeface="Open Sans" panose="020B0606030504020204" pitchFamily="34" charset="0"/>
                <a:cs typeface="Open Sans" panose="020B0606030504020204" pitchFamily="34" charset="0"/>
              </a:defRPr>
            </a:lvl1pPr>
            <a:lvl2pPr marL="457189" indent="0">
              <a:buNone/>
              <a:defRPr sz="2000" b="1"/>
            </a:lvl2pPr>
            <a:lvl3pPr marL="914378" indent="0">
              <a:buNone/>
              <a:defRPr sz="1800" b="1"/>
            </a:lvl3pPr>
            <a:lvl4pPr marL="1371566" indent="0">
              <a:buNone/>
              <a:defRPr sz="1600" b="1"/>
            </a:lvl4pPr>
            <a:lvl5pPr marL="1828754" indent="0">
              <a:buNone/>
              <a:defRPr sz="1600" b="1"/>
            </a:lvl5pPr>
            <a:lvl6pPr marL="2285943" indent="0">
              <a:buNone/>
              <a:defRPr sz="1600" b="1"/>
            </a:lvl6pPr>
            <a:lvl7pPr marL="2743132" indent="0">
              <a:buNone/>
              <a:defRPr sz="1600" b="1"/>
            </a:lvl7pPr>
            <a:lvl8pPr marL="3200320" indent="0">
              <a:buNone/>
              <a:defRPr sz="1600" b="1"/>
            </a:lvl8pPr>
            <a:lvl9pPr marL="3657509" indent="0">
              <a:buNone/>
              <a:defRPr sz="1600" b="1"/>
            </a:lvl9pPr>
          </a:lstStyle>
          <a:p>
            <a:pPr lvl="0"/>
            <a:r>
              <a:rPr lang="en-US"/>
              <a:t>Edit Master text styles</a:t>
            </a:r>
          </a:p>
        </p:txBody>
      </p:sp>
      <p:sp>
        <p:nvSpPr>
          <p:cNvPr id="6" name="Content Placeholder 5"/>
          <p:cNvSpPr>
            <a:spLocks noGrp="1"/>
          </p:cNvSpPr>
          <p:nvPr>
            <p:ph sz="quarter" idx="4"/>
          </p:nvPr>
        </p:nvSpPr>
        <p:spPr>
          <a:xfrm>
            <a:off x="6193369" y="1803372"/>
            <a:ext cx="5084232" cy="4368831"/>
          </a:xfrm>
        </p:spPr>
        <p:txBody>
          <a:bodyPr>
            <a:normAutofit/>
          </a:bodyPr>
          <a:lstStyle>
            <a:lvl1pPr>
              <a:defRPr sz="1500"/>
            </a:lvl1pPr>
            <a:lvl2pPr>
              <a:defRPr sz="1200"/>
            </a:lvl2pPr>
            <a:lvl3pPr>
              <a:defRPr sz="1200"/>
            </a:lvl3pPr>
            <a:lvl4pPr>
              <a:defRPr sz="1200"/>
            </a:lvl4pPr>
            <a:lvl5pPr>
              <a:defRPr sz="12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4"/>
          <p:cNvSpPr>
            <a:spLocks noGrp="1"/>
          </p:cNvSpPr>
          <p:nvPr>
            <p:ph type="body" sz="quarter" idx="10" hasCustomPrompt="1"/>
          </p:nvPr>
        </p:nvSpPr>
        <p:spPr>
          <a:xfrm>
            <a:off x="914400" y="933450"/>
            <a:ext cx="10363200" cy="406400"/>
          </a:xfrm>
        </p:spPr>
        <p:txBody>
          <a:bodyPr>
            <a:normAutofit/>
          </a:bodyPr>
          <a:lstStyle>
            <a:lvl1pPr marL="0" indent="0" algn="ctr">
              <a:lnSpc>
                <a:spcPct val="86000"/>
              </a:lnSpc>
              <a:spcBef>
                <a:spcPts val="0"/>
              </a:spcBef>
              <a:buNone/>
              <a:defRPr sz="1350" baseline="0"/>
            </a:lvl1pPr>
          </a:lstStyle>
          <a:p>
            <a:pPr lvl="0"/>
            <a:r>
              <a:rPr lang="en-US" dirty="0"/>
              <a:t>Click here to edit subtitle</a:t>
            </a:r>
          </a:p>
        </p:txBody>
      </p:sp>
    </p:spTree>
    <p:extLst>
      <p:ext uri="{BB962C8B-B14F-4D97-AF65-F5344CB8AC3E}">
        <p14:creationId xmlns:p14="http://schemas.microsoft.com/office/powerpoint/2010/main" val="135670838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4346996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Title Sub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4"/>
          <p:cNvSpPr>
            <a:spLocks noGrp="1"/>
          </p:cNvSpPr>
          <p:nvPr>
            <p:ph type="body" sz="quarter" idx="10" hasCustomPrompt="1"/>
          </p:nvPr>
        </p:nvSpPr>
        <p:spPr>
          <a:xfrm>
            <a:off x="914400" y="933450"/>
            <a:ext cx="10363200" cy="406400"/>
          </a:xfrm>
        </p:spPr>
        <p:txBody>
          <a:bodyPr>
            <a:normAutofit/>
          </a:bodyPr>
          <a:lstStyle>
            <a:lvl1pPr marL="0" indent="0" algn="ctr">
              <a:lnSpc>
                <a:spcPct val="86000"/>
              </a:lnSpc>
              <a:spcBef>
                <a:spcPts val="0"/>
              </a:spcBef>
              <a:buNone/>
              <a:defRPr sz="1350" baseline="0"/>
            </a:lvl1pPr>
          </a:lstStyle>
          <a:p>
            <a:pPr lvl="0"/>
            <a:r>
              <a:rPr lang="en-US" dirty="0"/>
              <a:t>Click here to edit subtitle</a:t>
            </a:r>
          </a:p>
        </p:txBody>
      </p:sp>
    </p:spTree>
    <p:extLst>
      <p:ext uri="{BB962C8B-B14F-4D97-AF65-F5344CB8AC3E}">
        <p14:creationId xmlns:p14="http://schemas.microsoft.com/office/powerpoint/2010/main" val="360161686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Utterly 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43238580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Eight Grid">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3063240" cy="3438144"/>
          </a:xfrm>
        </p:spPr>
        <p:txBody>
          <a:bodyPr lIns="182880" tIns="91440" rIns="182880" bIns="91440"/>
          <a:lstStyle>
            <a:lvl1pPr marL="0" indent="0">
              <a:buFontTx/>
              <a:buNone/>
              <a:defRPr/>
            </a:lvl1pPr>
          </a:lstStyle>
          <a:p>
            <a:r>
              <a:rPr lang="en-US"/>
              <a:t>Click icon to add picture</a:t>
            </a:r>
          </a:p>
        </p:txBody>
      </p:sp>
      <p:sp>
        <p:nvSpPr>
          <p:cNvPr id="7" name="Picture Placeholder 3"/>
          <p:cNvSpPr>
            <a:spLocks noGrp="1"/>
          </p:cNvSpPr>
          <p:nvPr>
            <p:ph type="pic" sz="quarter" idx="11"/>
          </p:nvPr>
        </p:nvSpPr>
        <p:spPr>
          <a:xfrm>
            <a:off x="3049016" y="0"/>
            <a:ext cx="3063240" cy="3438144"/>
          </a:xfrm>
        </p:spPr>
        <p:txBody>
          <a:bodyPr lIns="182880" tIns="91440" rIns="182880" bIns="91440"/>
          <a:lstStyle>
            <a:lvl1pPr marL="0" indent="0">
              <a:buFontTx/>
              <a:buNone/>
              <a:defRPr/>
            </a:lvl1pPr>
          </a:lstStyle>
          <a:p>
            <a:r>
              <a:rPr lang="en-US"/>
              <a:t>Click icon to add picture</a:t>
            </a:r>
          </a:p>
        </p:txBody>
      </p:sp>
      <p:sp>
        <p:nvSpPr>
          <p:cNvPr id="12" name="Picture Placeholder 3"/>
          <p:cNvSpPr>
            <a:spLocks noGrp="1"/>
          </p:cNvSpPr>
          <p:nvPr>
            <p:ph type="pic" sz="quarter" idx="12"/>
          </p:nvPr>
        </p:nvSpPr>
        <p:spPr>
          <a:xfrm>
            <a:off x="6098032" y="0"/>
            <a:ext cx="3063240" cy="3438144"/>
          </a:xfrm>
        </p:spPr>
        <p:txBody>
          <a:bodyPr lIns="182880" tIns="91440" rIns="182880" bIns="91440"/>
          <a:lstStyle>
            <a:lvl1pPr marL="0" indent="0">
              <a:buFontTx/>
              <a:buNone/>
              <a:defRPr/>
            </a:lvl1pPr>
          </a:lstStyle>
          <a:p>
            <a:r>
              <a:rPr lang="en-US"/>
              <a:t>Click icon to add picture</a:t>
            </a:r>
          </a:p>
        </p:txBody>
      </p:sp>
      <p:sp>
        <p:nvSpPr>
          <p:cNvPr id="13" name="Picture Placeholder 3"/>
          <p:cNvSpPr>
            <a:spLocks noGrp="1"/>
          </p:cNvSpPr>
          <p:nvPr>
            <p:ph type="pic" sz="quarter" idx="13"/>
          </p:nvPr>
        </p:nvSpPr>
        <p:spPr>
          <a:xfrm>
            <a:off x="9147048" y="0"/>
            <a:ext cx="3063240" cy="3438144"/>
          </a:xfrm>
        </p:spPr>
        <p:txBody>
          <a:bodyPr lIns="182880" tIns="91440" rIns="182880" bIns="91440"/>
          <a:lstStyle>
            <a:lvl1pPr marL="0" indent="0">
              <a:buFontTx/>
              <a:buNone/>
              <a:defRPr/>
            </a:lvl1pPr>
          </a:lstStyle>
          <a:p>
            <a:r>
              <a:rPr lang="en-US"/>
              <a:t>Click icon to add picture</a:t>
            </a:r>
          </a:p>
        </p:txBody>
      </p:sp>
      <p:sp>
        <p:nvSpPr>
          <p:cNvPr id="15" name="Picture Placeholder 3"/>
          <p:cNvSpPr>
            <a:spLocks noGrp="1"/>
          </p:cNvSpPr>
          <p:nvPr>
            <p:ph type="pic" sz="quarter" idx="15"/>
          </p:nvPr>
        </p:nvSpPr>
        <p:spPr>
          <a:xfrm>
            <a:off x="0" y="3419856"/>
            <a:ext cx="3063240" cy="3438144"/>
          </a:xfrm>
        </p:spPr>
        <p:txBody>
          <a:bodyPr lIns="182880" tIns="91440" rIns="182880" bIns="91440"/>
          <a:lstStyle>
            <a:lvl1pPr marL="0" indent="0">
              <a:buFontTx/>
              <a:buNone/>
              <a:defRPr/>
            </a:lvl1pPr>
          </a:lstStyle>
          <a:p>
            <a:r>
              <a:rPr lang="en-US"/>
              <a:t>Click icon to add picture</a:t>
            </a:r>
          </a:p>
        </p:txBody>
      </p:sp>
      <p:sp>
        <p:nvSpPr>
          <p:cNvPr id="16" name="Picture Placeholder 3"/>
          <p:cNvSpPr>
            <a:spLocks noGrp="1"/>
          </p:cNvSpPr>
          <p:nvPr>
            <p:ph type="pic" sz="quarter" idx="16"/>
          </p:nvPr>
        </p:nvSpPr>
        <p:spPr>
          <a:xfrm>
            <a:off x="3049016" y="3419856"/>
            <a:ext cx="3063240" cy="3438144"/>
          </a:xfrm>
        </p:spPr>
        <p:txBody>
          <a:bodyPr lIns="182880" tIns="91440" rIns="182880" bIns="91440"/>
          <a:lstStyle>
            <a:lvl1pPr marL="0" indent="0">
              <a:buFontTx/>
              <a:buNone/>
              <a:defRPr/>
            </a:lvl1pPr>
          </a:lstStyle>
          <a:p>
            <a:r>
              <a:rPr lang="en-US"/>
              <a:t>Click icon to add picture</a:t>
            </a:r>
          </a:p>
        </p:txBody>
      </p:sp>
      <p:sp>
        <p:nvSpPr>
          <p:cNvPr id="17" name="Picture Placeholder 3"/>
          <p:cNvSpPr>
            <a:spLocks noGrp="1"/>
          </p:cNvSpPr>
          <p:nvPr>
            <p:ph type="pic" sz="quarter" idx="17"/>
          </p:nvPr>
        </p:nvSpPr>
        <p:spPr>
          <a:xfrm>
            <a:off x="6098032" y="3419856"/>
            <a:ext cx="3063240" cy="3438144"/>
          </a:xfrm>
        </p:spPr>
        <p:txBody>
          <a:bodyPr lIns="182880" tIns="91440" rIns="182880" bIns="91440"/>
          <a:lstStyle>
            <a:lvl1pPr marL="0" indent="0">
              <a:buFontTx/>
              <a:buNone/>
              <a:defRPr/>
            </a:lvl1pPr>
          </a:lstStyle>
          <a:p>
            <a:r>
              <a:rPr lang="en-US"/>
              <a:t>Click icon to add picture</a:t>
            </a:r>
          </a:p>
        </p:txBody>
      </p:sp>
      <p:sp>
        <p:nvSpPr>
          <p:cNvPr id="18" name="Picture Placeholder 3"/>
          <p:cNvSpPr>
            <a:spLocks noGrp="1"/>
          </p:cNvSpPr>
          <p:nvPr>
            <p:ph type="pic" sz="quarter" idx="18"/>
          </p:nvPr>
        </p:nvSpPr>
        <p:spPr>
          <a:xfrm>
            <a:off x="9147048" y="3419856"/>
            <a:ext cx="3063240" cy="3438144"/>
          </a:xfrm>
        </p:spPr>
        <p:txBody>
          <a:bodyPr lIns="182880" tIns="91440" rIns="182880" bIns="91440"/>
          <a:lstStyle>
            <a:lvl1pPr marL="0" indent="0">
              <a:buFontTx/>
              <a:buNone/>
              <a:defRPr/>
            </a:lvl1pPr>
          </a:lstStyle>
          <a:p>
            <a:r>
              <a:rPr lang="en-US"/>
              <a:t>Click icon to add picture</a:t>
            </a:r>
          </a:p>
        </p:txBody>
      </p:sp>
    </p:spTree>
    <p:extLst>
      <p:ext uri="{BB962C8B-B14F-4D97-AF65-F5344CB8AC3E}">
        <p14:creationId xmlns:p14="http://schemas.microsoft.com/office/powerpoint/2010/main" val="37614432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Fifteen Grid">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2441448" cy="2295144"/>
          </a:xfrm>
        </p:spPr>
        <p:txBody>
          <a:bodyPr lIns="182880" tIns="91440" rIns="182880" bIns="91440"/>
          <a:lstStyle>
            <a:lvl1pPr marL="0" indent="0">
              <a:buFontTx/>
              <a:buNone/>
              <a:defRPr/>
            </a:lvl1pPr>
          </a:lstStyle>
          <a:p>
            <a:r>
              <a:rPr lang="en-US"/>
              <a:t>Click icon to add picture</a:t>
            </a:r>
            <a:endParaRPr lang="en-US" dirty="0"/>
          </a:p>
        </p:txBody>
      </p:sp>
      <p:sp>
        <p:nvSpPr>
          <p:cNvPr id="7" name="Picture Placeholder 3"/>
          <p:cNvSpPr>
            <a:spLocks noGrp="1"/>
          </p:cNvSpPr>
          <p:nvPr>
            <p:ph type="pic" sz="quarter" idx="11"/>
          </p:nvPr>
        </p:nvSpPr>
        <p:spPr>
          <a:xfrm>
            <a:off x="2437639" y="0"/>
            <a:ext cx="2441448" cy="2295144"/>
          </a:xfrm>
        </p:spPr>
        <p:txBody>
          <a:bodyPr lIns="182880" tIns="91440" rIns="182880" bIns="91440"/>
          <a:lstStyle>
            <a:lvl1pPr marL="0" indent="0">
              <a:buFontTx/>
              <a:buNone/>
              <a:defRPr/>
            </a:lvl1pPr>
          </a:lstStyle>
          <a:p>
            <a:r>
              <a:rPr lang="en-US"/>
              <a:t>Click icon to add picture</a:t>
            </a:r>
          </a:p>
        </p:txBody>
      </p:sp>
      <p:sp>
        <p:nvSpPr>
          <p:cNvPr id="12" name="Picture Placeholder 3"/>
          <p:cNvSpPr>
            <a:spLocks noGrp="1"/>
          </p:cNvSpPr>
          <p:nvPr>
            <p:ph type="pic" sz="quarter" idx="12"/>
          </p:nvPr>
        </p:nvSpPr>
        <p:spPr>
          <a:xfrm>
            <a:off x="4875276" y="0"/>
            <a:ext cx="2441448" cy="2295144"/>
          </a:xfrm>
        </p:spPr>
        <p:txBody>
          <a:bodyPr lIns="182880" tIns="91440" rIns="182880" bIns="91440"/>
          <a:lstStyle>
            <a:lvl1pPr marL="0" indent="0">
              <a:buFontTx/>
              <a:buNone/>
              <a:defRPr/>
            </a:lvl1pPr>
          </a:lstStyle>
          <a:p>
            <a:r>
              <a:rPr lang="en-US"/>
              <a:t>Click icon to add picture</a:t>
            </a:r>
          </a:p>
        </p:txBody>
      </p:sp>
      <p:sp>
        <p:nvSpPr>
          <p:cNvPr id="13" name="Picture Placeholder 3"/>
          <p:cNvSpPr>
            <a:spLocks noGrp="1"/>
          </p:cNvSpPr>
          <p:nvPr>
            <p:ph type="pic" sz="quarter" idx="13"/>
          </p:nvPr>
        </p:nvSpPr>
        <p:spPr>
          <a:xfrm>
            <a:off x="7312915" y="0"/>
            <a:ext cx="2441448" cy="2295144"/>
          </a:xfrm>
        </p:spPr>
        <p:txBody>
          <a:bodyPr lIns="182880" tIns="91440" rIns="182880" bIns="91440"/>
          <a:lstStyle>
            <a:lvl1pPr marL="0" indent="0">
              <a:buFontTx/>
              <a:buNone/>
              <a:defRPr/>
            </a:lvl1pPr>
          </a:lstStyle>
          <a:p>
            <a:r>
              <a:rPr lang="en-US"/>
              <a:t>Click icon to add picture</a:t>
            </a:r>
          </a:p>
        </p:txBody>
      </p:sp>
      <p:sp>
        <p:nvSpPr>
          <p:cNvPr id="14" name="Picture Placeholder 3"/>
          <p:cNvSpPr>
            <a:spLocks noGrp="1"/>
          </p:cNvSpPr>
          <p:nvPr>
            <p:ph type="pic" sz="quarter" idx="14"/>
          </p:nvPr>
        </p:nvSpPr>
        <p:spPr>
          <a:xfrm>
            <a:off x="9750552" y="0"/>
            <a:ext cx="2441448" cy="2295144"/>
          </a:xfrm>
        </p:spPr>
        <p:txBody>
          <a:bodyPr lIns="182880" tIns="91440" rIns="182880" bIns="91440"/>
          <a:lstStyle>
            <a:lvl1pPr marL="0" indent="0">
              <a:buFontTx/>
              <a:buNone/>
              <a:defRPr/>
            </a:lvl1pPr>
          </a:lstStyle>
          <a:p>
            <a:r>
              <a:rPr lang="en-US"/>
              <a:t>Click icon to add picture</a:t>
            </a:r>
          </a:p>
        </p:txBody>
      </p:sp>
      <p:sp>
        <p:nvSpPr>
          <p:cNvPr id="15" name="Picture Placeholder 3"/>
          <p:cNvSpPr>
            <a:spLocks noGrp="1"/>
          </p:cNvSpPr>
          <p:nvPr>
            <p:ph type="pic" sz="quarter" idx="15"/>
          </p:nvPr>
        </p:nvSpPr>
        <p:spPr>
          <a:xfrm>
            <a:off x="0" y="2281428"/>
            <a:ext cx="2441448" cy="2295144"/>
          </a:xfrm>
        </p:spPr>
        <p:txBody>
          <a:bodyPr lIns="182880" tIns="91440" rIns="182880" bIns="91440"/>
          <a:lstStyle>
            <a:lvl1pPr marL="0" indent="0">
              <a:buFontTx/>
              <a:buNone/>
              <a:defRPr/>
            </a:lvl1pPr>
          </a:lstStyle>
          <a:p>
            <a:r>
              <a:rPr lang="en-US"/>
              <a:t>Click icon to add picture</a:t>
            </a:r>
            <a:endParaRPr lang="en-US" dirty="0"/>
          </a:p>
        </p:txBody>
      </p:sp>
      <p:sp>
        <p:nvSpPr>
          <p:cNvPr id="16" name="Picture Placeholder 3"/>
          <p:cNvSpPr>
            <a:spLocks noGrp="1"/>
          </p:cNvSpPr>
          <p:nvPr>
            <p:ph type="pic" sz="quarter" idx="16"/>
          </p:nvPr>
        </p:nvSpPr>
        <p:spPr>
          <a:xfrm>
            <a:off x="2437639" y="2281428"/>
            <a:ext cx="2441448" cy="2295144"/>
          </a:xfrm>
        </p:spPr>
        <p:txBody>
          <a:bodyPr lIns="182880" tIns="91440" rIns="182880" bIns="91440"/>
          <a:lstStyle>
            <a:lvl1pPr marL="0" indent="0">
              <a:buFontTx/>
              <a:buNone/>
              <a:defRPr/>
            </a:lvl1pPr>
          </a:lstStyle>
          <a:p>
            <a:r>
              <a:rPr lang="en-US"/>
              <a:t>Click icon to add picture</a:t>
            </a:r>
          </a:p>
        </p:txBody>
      </p:sp>
      <p:sp>
        <p:nvSpPr>
          <p:cNvPr id="17" name="Picture Placeholder 3"/>
          <p:cNvSpPr>
            <a:spLocks noGrp="1"/>
          </p:cNvSpPr>
          <p:nvPr>
            <p:ph type="pic" sz="quarter" idx="17"/>
          </p:nvPr>
        </p:nvSpPr>
        <p:spPr>
          <a:xfrm>
            <a:off x="4875276" y="2281428"/>
            <a:ext cx="2441448" cy="2295144"/>
          </a:xfrm>
        </p:spPr>
        <p:txBody>
          <a:bodyPr lIns="182880" tIns="91440" rIns="182880" bIns="91440"/>
          <a:lstStyle>
            <a:lvl1pPr marL="0" indent="0">
              <a:buFontTx/>
              <a:buNone/>
              <a:defRPr/>
            </a:lvl1pPr>
          </a:lstStyle>
          <a:p>
            <a:r>
              <a:rPr lang="en-US"/>
              <a:t>Click icon to add picture</a:t>
            </a:r>
          </a:p>
        </p:txBody>
      </p:sp>
      <p:sp>
        <p:nvSpPr>
          <p:cNvPr id="18" name="Picture Placeholder 3"/>
          <p:cNvSpPr>
            <a:spLocks noGrp="1"/>
          </p:cNvSpPr>
          <p:nvPr>
            <p:ph type="pic" sz="quarter" idx="18"/>
          </p:nvPr>
        </p:nvSpPr>
        <p:spPr>
          <a:xfrm>
            <a:off x="7312915" y="2281428"/>
            <a:ext cx="2441448" cy="2295144"/>
          </a:xfrm>
        </p:spPr>
        <p:txBody>
          <a:bodyPr lIns="182880" tIns="91440" rIns="182880" bIns="91440"/>
          <a:lstStyle>
            <a:lvl1pPr marL="0" indent="0">
              <a:buFontTx/>
              <a:buNone/>
              <a:defRPr/>
            </a:lvl1pPr>
          </a:lstStyle>
          <a:p>
            <a:r>
              <a:rPr lang="en-US"/>
              <a:t>Click icon to add picture</a:t>
            </a:r>
          </a:p>
        </p:txBody>
      </p:sp>
      <p:sp>
        <p:nvSpPr>
          <p:cNvPr id="19" name="Picture Placeholder 3"/>
          <p:cNvSpPr>
            <a:spLocks noGrp="1"/>
          </p:cNvSpPr>
          <p:nvPr>
            <p:ph type="pic" sz="quarter" idx="19"/>
          </p:nvPr>
        </p:nvSpPr>
        <p:spPr>
          <a:xfrm>
            <a:off x="9750552" y="2281428"/>
            <a:ext cx="2441448" cy="2295144"/>
          </a:xfrm>
        </p:spPr>
        <p:txBody>
          <a:bodyPr lIns="182880" tIns="91440" rIns="182880" bIns="91440"/>
          <a:lstStyle>
            <a:lvl1pPr marL="0" indent="0">
              <a:buFontTx/>
              <a:buNone/>
              <a:defRPr/>
            </a:lvl1pPr>
          </a:lstStyle>
          <a:p>
            <a:r>
              <a:rPr lang="en-US"/>
              <a:t>Click icon to add picture</a:t>
            </a:r>
          </a:p>
        </p:txBody>
      </p:sp>
      <p:sp>
        <p:nvSpPr>
          <p:cNvPr id="20" name="Picture Placeholder 3"/>
          <p:cNvSpPr>
            <a:spLocks noGrp="1"/>
          </p:cNvSpPr>
          <p:nvPr>
            <p:ph type="pic" sz="quarter" idx="20"/>
          </p:nvPr>
        </p:nvSpPr>
        <p:spPr>
          <a:xfrm>
            <a:off x="0" y="4562856"/>
            <a:ext cx="2441448" cy="2295144"/>
          </a:xfrm>
        </p:spPr>
        <p:txBody>
          <a:bodyPr lIns="182880" tIns="91440" rIns="182880" bIns="91440"/>
          <a:lstStyle>
            <a:lvl1pPr marL="0" indent="0">
              <a:buFontTx/>
              <a:buNone/>
              <a:defRPr/>
            </a:lvl1pPr>
          </a:lstStyle>
          <a:p>
            <a:r>
              <a:rPr lang="en-US"/>
              <a:t>Click icon to add picture</a:t>
            </a:r>
          </a:p>
        </p:txBody>
      </p:sp>
      <p:sp>
        <p:nvSpPr>
          <p:cNvPr id="21" name="Picture Placeholder 3"/>
          <p:cNvSpPr>
            <a:spLocks noGrp="1"/>
          </p:cNvSpPr>
          <p:nvPr>
            <p:ph type="pic" sz="quarter" idx="21"/>
          </p:nvPr>
        </p:nvSpPr>
        <p:spPr>
          <a:xfrm>
            <a:off x="2437639" y="4562856"/>
            <a:ext cx="2441448" cy="2295144"/>
          </a:xfrm>
        </p:spPr>
        <p:txBody>
          <a:bodyPr lIns="182880" tIns="91440" rIns="182880" bIns="91440"/>
          <a:lstStyle>
            <a:lvl1pPr marL="0" indent="0">
              <a:buFontTx/>
              <a:buNone/>
              <a:defRPr/>
            </a:lvl1pPr>
          </a:lstStyle>
          <a:p>
            <a:r>
              <a:rPr lang="en-US"/>
              <a:t>Click icon to add picture</a:t>
            </a:r>
          </a:p>
        </p:txBody>
      </p:sp>
      <p:sp>
        <p:nvSpPr>
          <p:cNvPr id="22" name="Picture Placeholder 3"/>
          <p:cNvSpPr>
            <a:spLocks noGrp="1"/>
          </p:cNvSpPr>
          <p:nvPr>
            <p:ph type="pic" sz="quarter" idx="22"/>
          </p:nvPr>
        </p:nvSpPr>
        <p:spPr>
          <a:xfrm>
            <a:off x="4875276" y="4562856"/>
            <a:ext cx="2441448" cy="2295144"/>
          </a:xfrm>
        </p:spPr>
        <p:txBody>
          <a:bodyPr lIns="182880" tIns="91440" rIns="182880" bIns="91440"/>
          <a:lstStyle>
            <a:lvl1pPr marL="0" indent="0">
              <a:buFontTx/>
              <a:buNone/>
              <a:defRPr/>
            </a:lvl1pPr>
          </a:lstStyle>
          <a:p>
            <a:r>
              <a:rPr lang="en-US"/>
              <a:t>Click icon to add picture</a:t>
            </a:r>
          </a:p>
        </p:txBody>
      </p:sp>
      <p:sp>
        <p:nvSpPr>
          <p:cNvPr id="23" name="Picture Placeholder 3"/>
          <p:cNvSpPr>
            <a:spLocks noGrp="1"/>
          </p:cNvSpPr>
          <p:nvPr>
            <p:ph type="pic" sz="quarter" idx="23"/>
          </p:nvPr>
        </p:nvSpPr>
        <p:spPr>
          <a:xfrm>
            <a:off x="7312915" y="4562856"/>
            <a:ext cx="2441448" cy="2295144"/>
          </a:xfrm>
        </p:spPr>
        <p:txBody>
          <a:bodyPr lIns="182880" tIns="91440" rIns="182880" bIns="91440"/>
          <a:lstStyle>
            <a:lvl1pPr marL="0" indent="0">
              <a:buFontTx/>
              <a:buNone/>
              <a:defRPr/>
            </a:lvl1pPr>
          </a:lstStyle>
          <a:p>
            <a:r>
              <a:rPr lang="en-US"/>
              <a:t>Click icon to add picture</a:t>
            </a:r>
          </a:p>
        </p:txBody>
      </p:sp>
      <p:sp>
        <p:nvSpPr>
          <p:cNvPr id="24" name="Picture Placeholder 3"/>
          <p:cNvSpPr>
            <a:spLocks noGrp="1"/>
          </p:cNvSpPr>
          <p:nvPr>
            <p:ph type="pic" sz="quarter" idx="24"/>
          </p:nvPr>
        </p:nvSpPr>
        <p:spPr>
          <a:xfrm>
            <a:off x="9750552" y="4562856"/>
            <a:ext cx="2441448" cy="2295144"/>
          </a:xfrm>
        </p:spPr>
        <p:txBody>
          <a:bodyPr lIns="182880" tIns="91440" rIns="182880" bIns="91440"/>
          <a:lstStyle>
            <a:lvl1pPr marL="0" indent="0">
              <a:buFontTx/>
              <a:buNone/>
              <a:defRPr/>
            </a:lvl1pPr>
          </a:lstStyle>
          <a:p>
            <a:r>
              <a:rPr lang="en-US"/>
              <a:t>Click icon to add picture</a:t>
            </a:r>
          </a:p>
        </p:txBody>
      </p:sp>
    </p:spTree>
    <p:extLst>
      <p:ext uri="{BB962C8B-B14F-4D97-AF65-F5344CB8AC3E}">
        <p14:creationId xmlns:p14="http://schemas.microsoft.com/office/powerpoint/2010/main" val="51730816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24 Grid">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2048256" cy="1728216"/>
          </a:xfrm>
        </p:spPr>
        <p:txBody>
          <a:bodyPr lIns="182880" tIns="91440" rIns="182880" bIns="91440"/>
          <a:lstStyle>
            <a:lvl1pPr marL="0" indent="0">
              <a:buFontTx/>
              <a:buNone/>
              <a:defRPr/>
            </a:lvl1pPr>
          </a:lstStyle>
          <a:p>
            <a:r>
              <a:rPr lang="en-US"/>
              <a:t>Click icon to add picture</a:t>
            </a:r>
          </a:p>
        </p:txBody>
      </p:sp>
      <p:sp>
        <p:nvSpPr>
          <p:cNvPr id="7" name="Picture Placeholder 3"/>
          <p:cNvSpPr>
            <a:spLocks noGrp="1"/>
          </p:cNvSpPr>
          <p:nvPr>
            <p:ph type="pic" sz="quarter" idx="11"/>
          </p:nvPr>
        </p:nvSpPr>
        <p:spPr>
          <a:xfrm>
            <a:off x="2028749" y="0"/>
            <a:ext cx="2048256" cy="1728216"/>
          </a:xfrm>
        </p:spPr>
        <p:txBody>
          <a:bodyPr lIns="182880" tIns="91440" rIns="182880" bIns="91440"/>
          <a:lstStyle>
            <a:lvl1pPr marL="0" indent="0">
              <a:buFontTx/>
              <a:buNone/>
              <a:defRPr/>
            </a:lvl1pPr>
          </a:lstStyle>
          <a:p>
            <a:r>
              <a:rPr lang="en-US"/>
              <a:t>Click icon to add picture</a:t>
            </a:r>
          </a:p>
        </p:txBody>
      </p:sp>
      <p:sp>
        <p:nvSpPr>
          <p:cNvPr id="12" name="Picture Placeholder 3"/>
          <p:cNvSpPr>
            <a:spLocks noGrp="1"/>
          </p:cNvSpPr>
          <p:nvPr>
            <p:ph type="pic" sz="quarter" idx="12"/>
          </p:nvPr>
        </p:nvSpPr>
        <p:spPr>
          <a:xfrm>
            <a:off x="4057499" y="0"/>
            <a:ext cx="2048256" cy="1728216"/>
          </a:xfrm>
        </p:spPr>
        <p:txBody>
          <a:bodyPr lIns="182880" tIns="91440" rIns="182880" bIns="91440"/>
          <a:lstStyle>
            <a:lvl1pPr marL="0" indent="0">
              <a:buFontTx/>
              <a:buNone/>
              <a:defRPr/>
            </a:lvl1pPr>
          </a:lstStyle>
          <a:p>
            <a:r>
              <a:rPr lang="en-US"/>
              <a:t>Click icon to add picture</a:t>
            </a:r>
          </a:p>
        </p:txBody>
      </p:sp>
      <p:sp>
        <p:nvSpPr>
          <p:cNvPr id="13" name="Picture Placeholder 3"/>
          <p:cNvSpPr>
            <a:spLocks noGrp="1"/>
          </p:cNvSpPr>
          <p:nvPr>
            <p:ph type="pic" sz="quarter" idx="13"/>
          </p:nvPr>
        </p:nvSpPr>
        <p:spPr>
          <a:xfrm>
            <a:off x="6086247" y="0"/>
            <a:ext cx="2048256" cy="1728216"/>
          </a:xfrm>
        </p:spPr>
        <p:txBody>
          <a:bodyPr lIns="182880" tIns="91440" rIns="182880" bIns="91440"/>
          <a:lstStyle>
            <a:lvl1pPr marL="0" indent="0">
              <a:buFontTx/>
              <a:buNone/>
              <a:defRPr/>
            </a:lvl1pPr>
          </a:lstStyle>
          <a:p>
            <a:r>
              <a:rPr lang="en-US"/>
              <a:t>Click icon to add picture</a:t>
            </a:r>
          </a:p>
        </p:txBody>
      </p:sp>
      <p:sp>
        <p:nvSpPr>
          <p:cNvPr id="14" name="Picture Placeholder 3"/>
          <p:cNvSpPr>
            <a:spLocks noGrp="1"/>
          </p:cNvSpPr>
          <p:nvPr>
            <p:ph type="pic" sz="quarter" idx="14"/>
          </p:nvPr>
        </p:nvSpPr>
        <p:spPr>
          <a:xfrm>
            <a:off x="10143744" y="0"/>
            <a:ext cx="2048256" cy="1728216"/>
          </a:xfrm>
        </p:spPr>
        <p:txBody>
          <a:bodyPr lIns="182880" tIns="91440" rIns="182880" bIns="91440"/>
          <a:lstStyle>
            <a:lvl1pPr marL="0" indent="0">
              <a:buFontTx/>
              <a:buNone/>
              <a:defRPr/>
            </a:lvl1pPr>
          </a:lstStyle>
          <a:p>
            <a:r>
              <a:rPr lang="en-US"/>
              <a:t>Click icon to add picture</a:t>
            </a:r>
          </a:p>
        </p:txBody>
      </p:sp>
      <p:sp>
        <p:nvSpPr>
          <p:cNvPr id="25" name="Picture Placeholder 3"/>
          <p:cNvSpPr>
            <a:spLocks noGrp="1"/>
          </p:cNvSpPr>
          <p:nvPr>
            <p:ph type="pic" sz="quarter" idx="25"/>
          </p:nvPr>
        </p:nvSpPr>
        <p:spPr>
          <a:xfrm>
            <a:off x="8114996" y="0"/>
            <a:ext cx="2048256" cy="1728216"/>
          </a:xfrm>
        </p:spPr>
        <p:txBody>
          <a:bodyPr lIns="182880" tIns="91440" rIns="182880" bIns="91440"/>
          <a:lstStyle>
            <a:lvl1pPr marL="0" indent="0">
              <a:buFontTx/>
              <a:buNone/>
              <a:defRPr/>
            </a:lvl1pPr>
          </a:lstStyle>
          <a:p>
            <a:r>
              <a:rPr lang="en-US"/>
              <a:t>Click icon to add picture</a:t>
            </a:r>
          </a:p>
        </p:txBody>
      </p:sp>
      <p:sp>
        <p:nvSpPr>
          <p:cNvPr id="28" name="Picture Placeholder 3"/>
          <p:cNvSpPr>
            <a:spLocks noGrp="1"/>
          </p:cNvSpPr>
          <p:nvPr>
            <p:ph type="pic" sz="quarter" idx="26"/>
          </p:nvPr>
        </p:nvSpPr>
        <p:spPr>
          <a:xfrm>
            <a:off x="0" y="1709928"/>
            <a:ext cx="2048256" cy="1728216"/>
          </a:xfrm>
        </p:spPr>
        <p:txBody>
          <a:bodyPr lIns="182880" tIns="91440" rIns="182880" bIns="91440"/>
          <a:lstStyle>
            <a:lvl1pPr marL="0" indent="0">
              <a:buFontTx/>
              <a:buNone/>
              <a:defRPr/>
            </a:lvl1pPr>
          </a:lstStyle>
          <a:p>
            <a:r>
              <a:rPr lang="en-US"/>
              <a:t>Click icon to add picture</a:t>
            </a:r>
          </a:p>
        </p:txBody>
      </p:sp>
      <p:sp>
        <p:nvSpPr>
          <p:cNvPr id="29" name="Picture Placeholder 3"/>
          <p:cNvSpPr>
            <a:spLocks noGrp="1"/>
          </p:cNvSpPr>
          <p:nvPr>
            <p:ph type="pic" sz="quarter" idx="27"/>
          </p:nvPr>
        </p:nvSpPr>
        <p:spPr>
          <a:xfrm>
            <a:off x="2028749" y="1709928"/>
            <a:ext cx="2048256" cy="1728216"/>
          </a:xfrm>
        </p:spPr>
        <p:txBody>
          <a:bodyPr lIns="182880" tIns="91440" rIns="182880" bIns="91440"/>
          <a:lstStyle>
            <a:lvl1pPr marL="0" indent="0">
              <a:buFontTx/>
              <a:buNone/>
              <a:defRPr/>
            </a:lvl1pPr>
          </a:lstStyle>
          <a:p>
            <a:r>
              <a:rPr lang="en-US"/>
              <a:t>Click icon to add picture</a:t>
            </a:r>
          </a:p>
        </p:txBody>
      </p:sp>
      <p:sp>
        <p:nvSpPr>
          <p:cNvPr id="30" name="Picture Placeholder 3"/>
          <p:cNvSpPr>
            <a:spLocks noGrp="1"/>
          </p:cNvSpPr>
          <p:nvPr>
            <p:ph type="pic" sz="quarter" idx="28"/>
          </p:nvPr>
        </p:nvSpPr>
        <p:spPr>
          <a:xfrm>
            <a:off x="4057499" y="1709928"/>
            <a:ext cx="2048256" cy="1728216"/>
          </a:xfrm>
        </p:spPr>
        <p:txBody>
          <a:bodyPr lIns="182880" tIns="91440" rIns="182880" bIns="91440"/>
          <a:lstStyle>
            <a:lvl1pPr marL="0" indent="0">
              <a:buFontTx/>
              <a:buNone/>
              <a:defRPr/>
            </a:lvl1pPr>
          </a:lstStyle>
          <a:p>
            <a:r>
              <a:rPr lang="en-US"/>
              <a:t>Click icon to add picture</a:t>
            </a:r>
          </a:p>
        </p:txBody>
      </p:sp>
      <p:sp>
        <p:nvSpPr>
          <p:cNvPr id="31" name="Picture Placeholder 3"/>
          <p:cNvSpPr>
            <a:spLocks noGrp="1"/>
          </p:cNvSpPr>
          <p:nvPr>
            <p:ph type="pic" sz="quarter" idx="29"/>
          </p:nvPr>
        </p:nvSpPr>
        <p:spPr>
          <a:xfrm>
            <a:off x="6086247" y="1709928"/>
            <a:ext cx="2048256" cy="1728216"/>
          </a:xfrm>
        </p:spPr>
        <p:txBody>
          <a:bodyPr lIns="182880" tIns="91440" rIns="182880" bIns="91440"/>
          <a:lstStyle>
            <a:lvl1pPr marL="0" indent="0">
              <a:buFontTx/>
              <a:buNone/>
              <a:defRPr/>
            </a:lvl1pPr>
          </a:lstStyle>
          <a:p>
            <a:r>
              <a:rPr lang="en-US"/>
              <a:t>Click icon to add picture</a:t>
            </a:r>
          </a:p>
        </p:txBody>
      </p:sp>
      <p:sp>
        <p:nvSpPr>
          <p:cNvPr id="32" name="Picture Placeholder 3"/>
          <p:cNvSpPr>
            <a:spLocks noGrp="1"/>
          </p:cNvSpPr>
          <p:nvPr>
            <p:ph type="pic" sz="quarter" idx="30"/>
          </p:nvPr>
        </p:nvSpPr>
        <p:spPr>
          <a:xfrm>
            <a:off x="10143744" y="1709928"/>
            <a:ext cx="2048256" cy="1728216"/>
          </a:xfrm>
        </p:spPr>
        <p:txBody>
          <a:bodyPr lIns="182880" tIns="91440" rIns="182880" bIns="91440"/>
          <a:lstStyle>
            <a:lvl1pPr marL="0" indent="0">
              <a:buFontTx/>
              <a:buNone/>
              <a:defRPr/>
            </a:lvl1pPr>
          </a:lstStyle>
          <a:p>
            <a:r>
              <a:rPr lang="en-US"/>
              <a:t>Click icon to add picture</a:t>
            </a:r>
          </a:p>
        </p:txBody>
      </p:sp>
      <p:sp>
        <p:nvSpPr>
          <p:cNvPr id="33" name="Picture Placeholder 3"/>
          <p:cNvSpPr>
            <a:spLocks noGrp="1"/>
          </p:cNvSpPr>
          <p:nvPr>
            <p:ph type="pic" sz="quarter" idx="31"/>
          </p:nvPr>
        </p:nvSpPr>
        <p:spPr>
          <a:xfrm>
            <a:off x="8114996" y="1709928"/>
            <a:ext cx="2048256" cy="1728216"/>
          </a:xfrm>
        </p:spPr>
        <p:txBody>
          <a:bodyPr lIns="182880" tIns="91440" rIns="182880" bIns="91440"/>
          <a:lstStyle>
            <a:lvl1pPr marL="0" indent="0">
              <a:buFontTx/>
              <a:buNone/>
              <a:defRPr/>
            </a:lvl1pPr>
          </a:lstStyle>
          <a:p>
            <a:r>
              <a:rPr lang="en-US"/>
              <a:t>Click icon to add picture</a:t>
            </a:r>
          </a:p>
        </p:txBody>
      </p:sp>
      <p:sp>
        <p:nvSpPr>
          <p:cNvPr id="34" name="Picture Placeholder 3"/>
          <p:cNvSpPr>
            <a:spLocks noGrp="1"/>
          </p:cNvSpPr>
          <p:nvPr>
            <p:ph type="pic" sz="quarter" idx="32"/>
          </p:nvPr>
        </p:nvSpPr>
        <p:spPr>
          <a:xfrm>
            <a:off x="0" y="3419856"/>
            <a:ext cx="2048256" cy="1728216"/>
          </a:xfrm>
        </p:spPr>
        <p:txBody>
          <a:bodyPr lIns="182880" tIns="91440" rIns="182880" bIns="91440"/>
          <a:lstStyle>
            <a:lvl1pPr marL="0" indent="0">
              <a:buFontTx/>
              <a:buNone/>
              <a:defRPr/>
            </a:lvl1pPr>
          </a:lstStyle>
          <a:p>
            <a:r>
              <a:rPr lang="en-US"/>
              <a:t>Click icon to add picture</a:t>
            </a:r>
          </a:p>
        </p:txBody>
      </p:sp>
      <p:sp>
        <p:nvSpPr>
          <p:cNvPr id="35" name="Picture Placeholder 3"/>
          <p:cNvSpPr>
            <a:spLocks noGrp="1"/>
          </p:cNvSpPr>
          <p:nvPr>
            <p:ph type="pic" sz="quarter" idx="33"/>
          </p:nvPr>
        </p:nvSpPr>
        <p:spPr>
          <a:xfrm>
            <a:off x="2028749" y="3419856"/>
            <a:ext cx="2048256" cy="1728216"/>
          </a:xfrm>
        </p:spPr>
        <p:txBody>
          <a:bodyPr lIns="182880" tIns="91440" rIns="182880" bIns="91440"/>
          <a:lstStyle>
            <a:lvl1pPr marL="0" indent="0">
              <a:buFontTx/>
              <a:buNone/>
              <a:defRPr/>
            </a:lvl1pPr>
          </a:lstStyle>
          <a:p>
            <a:r>
              <a:rPr lang="en-US"/>
              <a:t>Click icon to add picture</a:t>
            </a:r>
          </a:p>
        </p:txBody>
      </p:sp>
      <p:sp>
        <p:nvSpPr>
          <p:cNvPr id="36" name="Picture Placeholder 3"/>
          <p:cNvSpPr>
            <a:spLocks noGrp="1"/>
          </p:cNvSpPr>
          <p:nvPr>
            <p:ph type="pic" sz="quarter" idx="34"/>
          </p:nvPr>
        </p:nvSpPr>
        <p:spPr>
          <a:xfrm>
            <a:off x="4057499" y="3419856"/>
            <a:ext cx="2048256" cy="1728216"/>
          </a:xfrm>
        </p:spPr>
        <p:txBody>
          <a:bodyPr lIns="182880" tIns="91440" rIns="182880" bIns="91440"/>
          <a:lstStyle>
            <a:lvl1pPr marL="0" indent="0">
              <a:buFontTx/>
              <a:buNone/>
              <a:defRPr/>
            </a:lvl1pPr>
          </a:lstStyle>
          <a:p>
            <a:r>
              <a:rPr lang="en-US"/>
              <a:t>Click icon to add picture</a:t>
            </a:r>
          </a:p>
        </p:txBody>
      </p:sp>
      <p:sp>
        <p:nvSpPr>
          <p:cNvPr id="37" name="Picture Placeholder 3"/>
          <p:cNvSpPr>
            <a:spLocks noGrp="1"/>
          </p:cNvSpPr>
          <p:nvPr>
            <p:ph type="pic" sz="quarter" idx="35"/>
          </p:nvPr>
        </p:nvSpPr>
        <p:spPr>
          <a:xfrm>
            <a:off x="6086247" y="3419856"/>
            <a:ext cx="2048256" cy="1728216"/>
          </a:xfrm>
        </p:spPr>
        <p:txBody>
          <a:bodyPr lIns="182880" tIns="91440" rIns="182880" bIns="91440"/>
          <a:lstStyle>
            <a:lvl1pPr marL="0" indent="0">
              <a:buFontTx/>
              <a:buNone/>
              <a:defRPr/>
            </a:lvl1pPr>
          </a:lstStyle>
          <a:p>
            <a:r>
              <a:rPr lang="en-US"/>
              <a:t>Click icon to add picture</a:t>
            </a:r>
          </a:p>
        </p:txBody>
      </p:sp>
      <p:sp>
        <p:nvSpPr>
          <p:cNvPr id="38" name="Picture Placeholder 3"/>
          <p:cNvSpPr>
            <a:spLocks noGrp="1"/>
          </p:cNvSpPr>
          <p:nvPr>
            <p:ph type="pic" sz="quarter" idx="36"/>
          </p:nvPr>
        </p:nvSpPr>
        <p:spPr>
          <a:xfrm>
            <a:off x="10143744" y="3419856"/>
            <a:ext cx="2048256" cy="1728216"/>
          </a:xfrm>
        </p:spPr>
        <p:txBody>
          <a:bodyPr lIns="182880" tIns="91440" rIns="182880" bIns="91440"/>
          <a:lstStyle>
            <a:lvl1pPr marL="0" indent="0">
              <a:buFontTx/>
              <a:buNone/>
              <a:defRPr/>
            </a:lvl1pPr>
          </a:lstStyle>
          <a:p>
            <a:r>
              <a:rPr lang="en-US"/>
              <a:t>Click icon to add picture</a:t>
            </a:r>
          </a:p>
        </p:txBody>
      </p:sp>
      <p:sp>
        <p:nvSpPr>
          <p:cNvPr id="39" name="Picture Placeholder 3"/>
          <p:cNvSpPr>
            <a:spLocks noGrp="1"/>
          </p:cNvSpPr>
          <p:nvPr>
            <p:ph type="pic" sz="quarter" idx="37"/>
          </p:nvPr>
        </p:nvSpPr>
        <p:spPr>
          <a:xfrm>
            <a:off x="8114996" y="3419856"/>
            <a:ext cx="2048256" cy="1728216"/>
          </a:xfrm>
        </p:spPr>
        <p:txBody>
          <a:bodyPr lIns="182880" tIns="91440" rIns="182880" bIns="91440"/>
          <a:lstStyle>
            <a:lvl1pPr marL="0" indent="0">
              <a:buFontTx/>
              <a:buNone/>
              <a:defRPr/>
            </a:lvl1pPr>
          </a:lstStyle>
          <a:p>
            <a:r>
              <a:rPr lang="en-US"/>
              <a:t>Click icon to add picture</a:t>
            </a:r>
          </a:p>
        </p:txBody>
      </p:sp>
      <p:sp>
        <p:nvSpPr>
          <p:cNvPr id="40" name="Picture Placeholder 3"/>
          <p:cNvSpPr>
            <a:spLocks noGrp="1"/>
          </p:cNvSpPr>
          <p:nvPr>
            <p:ph type="pic" sz="quarter" idx="38"/>
          </p:nvPr>
        </p:nvSpPr>
        <p:spPr>
          <a:xfrm>
            <a:off x="0" y="5129784"/>
            <a:ext cx="2048256" cy="1728216"/>
          </a:xfrm>
        </p:spPr>
        <p:txBody>
          <a:bodyPr lIns="182880" tIns="91440" rIns="182880" bIns="91440"/>
          <a:lstStyle>
            <a:lvl1pPr marL="0" indent="0">
              <a:buFontTx/>
              <a:buNone/>
              <a:defRPr/>
            </a:lvl1pPr>
          </a:lstStyle>
          <a:p>
            <a:r>
              <a:rPr lang="en-US"/>
              <a:t>Click icon to add picture</a:t>
            </a:r>
          </a:p>
        </p:txBody>
      </p:sp>
      <p:sp>
        <p:nvSpPr>
          <p:cNvPr id="41" name="Picture Placeholder 3"/>
          <p:cNvSpPr>
            <a:spLocks noGrp="1"/>
          </p:cNvSpPr>
          <p:nvPr>
            <p:ph type="pic" sz="quarter" idx="39"/>
          </p:nvPr>
        </p:nvSpPr>
        <p:spPr>
          <a:xfrm>
            <a:off x="2028749" y="5129784"/>
            <a:ext cx="2048256" cy="1728216"/>
          </a:xfrm>
        </p:spPr>
        <p:txBody>
          <a:bodyPr lIns="182880" tIns="91440" rIns="182880" bIns="91440"/>
          <a:lstStyle>
            <a:lvl1pPr marL="0" indent="0">
              <a:buFontTx/>
              <a:buNone/>
              <a:defRPr/>
            </a:lvl1pPr>
          </a:lstStyle>
          <a:p>
            <a:r>
              <a:rPr lang="en-US"/>
              <a:t>Click icon to add picture</a:t>
            </a:r>
          </a:p>
        </p:txBody>
      </p:sp>
      <p:sp>
        <p:nvSpPr>
          <p:cNvPr id="42" name="Picture Placeholder 3"/>
          <p:cNvSpPr>
            <a:spLocks noGrp="1"/>
          </p:cNvSpPr>
          <p:nvPr>
            <p:ph type="pic" sz="quarter" idx="40"/>
          </p:nvPr>
        </p:nvSpPr>
        <p:spPr>
          <a:xfrm>
            <a:off x="4057499" y="5129784"/>
            <a:ext cx="2048256" cy="1728216"/>
          </a:xfrm>
        </p:spPr>
        <p:txBody>
          <a:bodyPr lIns="182880" tIns="91440" rIns="182880" bIns="91440"/>
          <a:lstStyle>
            <a:lvl1pPr marL="0" indent="0">
              <a:buFontTx/>
              <a:buNone/>
              <a:defRPr/>
            </a:lvl1pPr>
          </a:lstStyle>
          <a:p>
            <a:r>
              <a:rPr lang="en-US"/>
              <a:t>Click icon to add picture</a:t>
            </a:r>
          </a:p>
        </p:txBody>
      </p:sp>
      <p:sp>
        <p:nvSpPr>
          <p:cNvPr id="43" name="Picture Placeholder 3"/>
          <p:cNvSpPr>
            <a:spLocks noGrp="1"/>
          </p:cNvSpPr>
          <p:nvPr>
            <p:ph type="pic" sz="quarter" idx="41"/>
          </p:nvPr>
        </p:nvSpPr>
        <p:spPr>
          <a:xfrm>
            <a:off x="6086247" y="5129784"/>
            <a:ext cx="2048256" cy="1728216"/>
          </a:xfrm>
        </p:spPr>
        <p:txBody>
          <a:bodyPr lIns="182880" tIns="91440" rIns="182880" bIns="91440"/>
          <a:lstStyle>
            <a:lvl1pPr marL="0" indent="0">
              <a:buFontTx/>
              <a:buNone/>
              <a:defRPr/>
            </a:lvl1pPr>
          </a:lstStyle>
          <a:p>
            <a:r>
              <a:rPr lang="en-US"/>
              <a:t>Click icon to add picture</a:t>
            </a:r>
          </a:p>
        </p:txBody>
      </p:sp>
      <p:sp>
        <p:nvSpPr>
          <p:cNvPr id="44" name="Picture Placeholder 3"/>
          <p:cNvSpPr>
            <a:spLocks noGrp="1"/>
          </p:cNvSpPr>
          <p:nvPr>
            <p:ph type="pic" sz="quarter" idx="42"/>
          </p:nvPr>
        </p:nvSpPr>
        <p:spPr>
          <a:xfrm>
            <a:off x="10143744" y="5129784"/>
            <a:ext cx="2048256" cy="1728216"/>
          </a:xfrm>
        </p:spPr>
        <p:txBody>
          <a:bodyPr lIns="182880" tIns="91440" rIns="182880" bIns="91440"/>
          <a:lstStyle>
            <a:lvl1pPr marL="0" indent="0">
              <a:buFontTx/>
              <a:buNone/>
              <a:defRPr/>
            </a:lvl1pPr>
          </a:lstStyle>
          <a:p>
            <a:r>
              <a:rPr lang="en-US"/>
              <a:t>Click icon to add picture</a:t>
            </a:r>
          </a:p>
        </p:txBody>
      </p:sp>
      <p:sp>
        <p:nvSpPr>
          <p:cNvPr id="45" name="Picture Placeholder 3"/>
          <p:cNvSpPr>
            <a:spLocks noGrp="1"/>
          </p:cNvSpPr>
          <p:nvPr>
            <p:ph type="pic" sz="quarter" idx="43"/>
          </p:nvPr>
        </p:nvSpPr>
        <p:spPr>
          <a:xfrm>
            <a:off x="8114996" y="5129784"/>
            <a:ext cx="2048256" cy="1728216"/>
          </a:xfrm>
        </p:spPr>
        <p:txBody>
          <a:bodyPr lIns="182880" tIns="91440" rIns="182880" bIns="91440"/>
          <a:lstStyle>
            <a:lvl1pPr marL="0" indent="0">
              <a:buFontTx/>
              <a:buNone/>
              <a:defRPr/>
            </a:lvl1pPr>
          </a:lstStyle>
          <a:p>
            <a:r>
              <a:rPr lang="en-US"/>
              <a:t>Click icon to add picture</a:t>
            </a:r>
          </a:p>
        </p:txBody>
      </p:sp>
    </p:spTree>
    <p:extLst>
      <p:ext uri="{BB962C8B-B14F-4D97-AF65-F5344CB8AC3E}">
        <p14:creationId xmlns:p14="http://schemas.microsoft.com/office/powerpoint/2010/main" val="342241100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Four Image Text ">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3"/>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2438400" cy="3407438"/>
          </a:xfrm>
          <a:solidFill>
            <a:schemeClr val="bg1">
              <a:lumMod val="95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050"/>
            </a:lvl1pPr>
          </a:lstStyle>
          <a:p>
            <a:pPr lvl="0"/>
            <a:r>
              <a:rPr lang="en-US"/>
              <a:t>Click icon to add picture</a:t>
            </a:r>
          </a:p>
        </p:txBody>
      </p:sp>
      <p:sp>
        <p:nvSpPr>
          <p:cNvPr id="5" name="Picture Placeholder 3"/>
          <p:cNvSpPr>
            <a:spLocks noGrp="1"/>
          </p:cNvSpPr>
          <p:nvPr>
            <p:ph type="pic" sz="quarter" idx="11"/>
          </p:nvPr>
        </p:nvSpPr>
        <p:spPr>
          <a:xfrm>
            <a:off x="3556000" y="1397000"/>
            <a:ext cx="2438400" cy="3407438"/>
          </a:xfrm>
          <a:solidFill>
            <a:schemeClr val="bg1">
              <a:lumMod val="95000"/>
            </a:schemeClr>
          </a:solidFill>
          <a:ln w="3175">
            <a:solidFill>
              <a:schemeClr val="bg1">
                <a:lumMod val="50000"/>
                <a:alpha val="40000"/>
              </a:schemeClr>
            </a:solidFill>
          </a:ln>
          <a:effectLst>
            <a:outerShdw dist="50800" dir="5400000" algn="t" rotWithShape="0">
              <a:schemeClr val="accent3"/>
            </a:outerShdw>
          </a:effectLst>
        </p:spPr>
        <p:txBody>
          <a:bodyPr vert="horz" lIns="0" tIns="0" rIns="0" bIns="0" rtlCol="0" anchor="ctr">
            <a:normAutofit/>
          </a:bodyPr>
          <a:lstStyle>
            <a:lvl1pPr marL="0" indent="0" algn="ctr">
              <a:buNone/>
              <a:defRPr lang="en-US" sz="1050"/>
            </a:lvl1pPr>
          </a:lstStyle>
          <a:p>
            <a:pPr lvl="0"/>
            <a:r>
              <a:rPr lang="en-US"/>
              <a:t>Click icon to add picture</a:t>
            </a:r>
          </a:p>
        </p:txBody>
      </p:sp>
      <p:sp>
        <p:nvSpPr>
          <p:cNvPr id="6" name="Picture Placeholder 3"/>
          <p:cNvSpPr>
            <a:spLocks noGrp="1"/>
          </p:cNvSpPr>
          <p:nvPr>
            <p:ph type="pic" sz="quarter" idx="12"/>
          </p:nvPr>
        </p:nvSpPr>
        <p:spPr>
          <a:xfrm>
            <a:off x="6197600" y="1397000"/>
            <a:ext cx="2438400" cy="3407438"/>
          </a:xfrm>
          <a:solidFill>
            <a:schemeClr val="bg1">
              <a:lumMod val="95000"/>
            </a:schemeClr>
          </a:solidFill>
          <a:ln w="3175">
            <a:solidFill>
              <a:schemeClr val="bg1">
                <a:lumMod val="50000"/>
                <a:alpha val="40000"/>
              </a:schemeClr>
            </a:solidFill>
          </a:ln>
          <a:effectLst>
            <a:outerShdw dist="50800" dir="5400000" algn="t" rotWithShape="0">
              <a:schemeClr val="accent2"/>
            </a:outerShdw>
          </a:effectLst>
        </p:spPr>
        <p:txBody>
          <a:bodyPr vert="horz" lIns="0" tIns="0" rIns="0" bIns="0" rtlCol="0" anchor="ctr">
            <a:normAutofit/>
          </a:bodyPr>
          <a:lstStyle>
            <a:lvl1pPr marL="0" indent="0" algn="ctr">
              <a:buNone/>
              <a:defRPr lang="en-US" sz="1050"/>
            </a:lvl1pPr>
          </a:lstStyle>
          <a:p>
            <a:pPr lvl="0"/>
            <a:r>
              <a:rPr lang="en-US"/>
              <a:t>Click icon to add picture</a:t>
            </a:r>
          </a:p>
        </p:txBody>
      </p:sp>
      <p:sp>
        <p:nvSpPr>
          <p:cNvPr id="7" name="Picture Placeholder 3"/>
          <p:cNvSpPr>
            <a:spLocks noGrp="1"/>
          </p:cNvSpPr>
          <p:nvPr>
            <p:ph type="pic" sz="quarter" idx="13"/>
          </p:nvPr>
        </p:nvSpPr>
        <p:spPr>
          <a:xfrm>
            <a:off x="8839200" y="1397000"/>
            <a:ext cx="2438400" cy="3407438"/>
          </a:xfrm>
          <a:solidFill>
            <a:schemeClr val="bg1">
              <a:lumMod val="95000"/>
            </a:schemeClr>
          </a:solidFill>
          <a:ln w="3175">
            <a:solidFill>
              <a:schemeClr val="bg1">
                <a:lumMod val="50000"/>
                <a:alpha val="40000"/>
              </a:schemeClr>
            </a:solidFill>
          </a:ln>
          <a:effectLst>
            <a:outerShdw dist="50800" dir="5400000" algn="t" rotWithShape="0">
              <a:schemeClr val="bg2"/>
            </a:outerShdw>
          </a:effectLst>
        </p:spPr>
        <p:txBody>
          <a:bodyPr vert="horz" lIns="0" tIns="0" rIns="0" bIns="0" rtlCol="0" anchor="ctr">
            <a:normAutofit/>
          </a:bodyPr>
          <a:lstStyle>
            <a:lvl1pPr marL="0" indent="0" algn="ctr">
              <a:buNone/>
              <a:defRPr lang="en-US" sz="1050"/>
            </a:lvl1pPr>
          </a:lstStyle>
          <a:p>
            <a:pPr lvl="0"/>
            <a:r>
              <a:rPr lang="en-US"/>
              <a:t>Click icon to add picture</a:t>
            </a:r>
          </a:p>
        </p:txBody>
      </p:sp>
      <p:sp>
        <p:nvSpPr>
          <p:cNvPr id="10" name="Text Placeholder 9"/>
          <p:cNvSpPr>
            <a:spLocks noGrp="1"/>
          </p:cNvSpPr>
          <p:nvPr>
            <p:ph type="body" sz="quarter" idx="14"/>
          </p:nvPr>
        </p:nvSpPr>
        <p:spPr>
          <a:xfrm>
            <a:off x="914400" y="4980567"/>
            <a:ext cx="2438400" cy="958851"/>
          </a:xfrm>
        </p:spPr>
        <p:txBody>
          <a:bodyPr>
            <a:noAutofit/>
          </a:bodyPr>
          <a:lstStyle>
            <a:lvl1pPr marL="0" indent="0">
              <a:buNone/>
              <a:defRPr sz="1050"/>
            </a:lvl1pPr>
            <a:lvl2pPr marL="114297" indent="-114297">
              <a:buFont typeface="Arial" panose="020B0604020202020204" pitchFamily="34" charset="0"/>
              <a:buChar char="•"/>
              <a:defRPr sz="1050"/>
            </a:lvl2pPr>
            <a:lvl3pPr marL="228594" indent="-114297">
              <a:defRPr sz="1050"/>
            </a:lvl3pPr>
            <a:lvl4pPr marL="400040" indent="-171446">
              <a:defRPr sz="1050"/>
            </a:lvl4pPr>
            <a:lvl5pPr marL="571486" indent="-171446">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9"/>
          <p:cNvSpPr>
            <a:spLocks noGrp="1"/>
          </p:cNvSpPr>
          <p:nvPr>
            <p:ph type="body" sz="quarter" idx="15"/>
          </p:nvPr>
        </p:nvSpPr>
        <p:spPr>
          <a:xfrm>
            <a:off x="3556000" y="4980567"/>
            <a:ext cx="2438400" cy="958851"/>
          </a:xfrm>
        </p:spPr>
        <p:txBody>
          <a:bodyPr>
            <a:noAutofit/>
          </a:bodyPr>
          <a:lstStyle>
            <a:lvl1pPr marL="0" indent="0">
              <a:buNone/>
              <a:defRPr sz="1050"/>
            </a:lvl1pPr>
            <a:lvl2pPr marL="114297" indent="-114297">
              <a:buClr>
                <a:schemeClr val="accent3"/>
              </a:buClr>
              <a:buFont typeface="Arial" panose="020B0604020202020204" pitchFamily="34" charset="0"/>
              <a:buChar char="•"/>
              <a:defRPr sz="1050"/>
            </a:lvl2pPr>
            <a:lvl3pPr marL="228594" indent="-114297">
              <a:buClr>
                <a:schemeClr val="accent3"/>
              </a:buClr>
              <a:defRPr sz="1050"/>
            </a:lvl3pPr>
            <a:lvl4pPr marL="400040" indent="-171446">
              <a:buClr>
                <a:schemeClr val="accent3"/>
              </a:buClr>
              <a:defRPr sz="1050"/>
            </a:lvl4pPr>
            <a:lvl5pPr marL="571486" indent="-171446">
              <a:buClr>
                <a:schemeClr val="accent3"/>
              </a:buClr>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9"/>
          <p:cNvSpPr>
            <a:spLocks noGrp="1"/>
          </p:cNvSpPr>
          <p:nvPr>
            <p:ph type="body" sz="quarter" idx="16"/>
          </p:nvPr>
        </p:nvSpPr>
        <p:spPr>
          <a:xfrm>
            <a:off x="6197600" y="4980567"/>
            <a:ext cx="2438400" cy="958851"/>
          </a:xfrm>
        </p:spPr>
        <p:txBody>
          <a:bodyPr>
            <a:noAutofit/>
          </a:bodyPr>
          <a:lstStyle>
            <a:lvl1pPr marL="0" indent="0">
              <a:buNone/>
              <a:defRPr sz="1050"/>
            </a:lvl1pPr>
            <a:lvl2pPr marL="114297" indent="-114297">
              <a:buClr>
                <a:schemeClr val="accent2"/>
              </a:buClr>
              <a:buFont typeface="Arial" panose="020B0604020202020204" pitchFamily="34" charset="0"/>
              <a:buChar char="•"/>
              <a:defRPr sz="1050"/>
            </a:lvl2pPr>
            <a:lvl3pPr marL="228594" indent="-114297">
              <a:buClr>
                <a:schemeClr val="accent2"/>
              </a:buClr>
              <a:defRPr sz="1050"/>
            </a:lvl3pPr>
            <a:lvl4pPr marL="400040" indent="-171446">
              <a:buClr>
                <a:schemeClr val="accent2"/>
              </a:buClr>
              <a:defRPr sz="1050"/>
            </a:lvl4pPr>
            <a:lvl5pPr marL="571486" indent="-171446">
              <a:buClr>
                <a:schemeClr val="accent2"/>
              </a:buClr>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9"/>
          <p:cNvSpPr>
            <a:spLocks noGrp="1"/>
          </p:cNvSpPr>
          <p:nvPr>
            <p:ph type="body" sz="quarter" idx="17"/>
          </p:nvPr>
        </p:nvSpPr>
        <p:spPr>
          <a:xfrm>
            <a:off x="8839200" y="4980567"/>
            <a:ext cx="2438400" cy="958851"/>
          </a:xfrm>
        </p:spPr>
        <p:txBody>
          <a:bodyPr>
            <a:noAutofit/>
          </a:bodyPr>
          <a:lstStyle>
            <a:lvl1pPr marL="0" indent="0">
              <a:buNone/>
              <a:defRPr sz="1050"/>
            </a:lvl1pPr>
            <a:lvl2pPr marL="114297" indent="-114297">
              <a:buClr>
                <a:schemeClr val="bg2"/>
              </a:buClr>
              <a:buFont typeface="Arial" panose="020B0604020202020204" pitchFamily="34" charset="0"/>
              <a:buChar char="•"/>
              <a:defRPr sz="1050"/>
            </a:lvl2pPr>
            <a:lvl3pPr marL="228594" indent="-114297">
              <a:buClr>
                <a:schemeClr val="bg2"/>
              </a:buClr>
              <a:defRPr sz="1050"/>
            </a:lvl3pPr>
            <a:lvl4pPr marL="400040" indent="-171446">
              <a:buClr>
                <a:schemeClr val="bg2"/>
              </a:buClr>
              <a:defRPr sz="1050"/>
            </a:lvl4pPr>
            <a:lvl5pPr marL="571486" indent="-171446">
              <a:buClr>
                <a:schemeClr val="bg2"/>
              </a:buClr>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64946412"/>
      </p:ext>
    </p:extLst>
  </p:cSld>
  <p:clrMapOvr>
    <a:masterClrMapping/>
  </p:clrMapOvr>
  <p:extLst mod="1">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411635-2B39-4099-846B-D5EF50CE886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79398CB-C09F-483D-8B0B-3C35641E9D7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FEE4A67-C141-4F10-AD39-12BD32A1EEE5}"/>
              </a:ext>
            </a:extLst>
          </p:cNvPr>
          <p:cNvSpPr>
            <a:spLocks noGrp="1"/>
          </p:cNvSpPr>
          <p:nvPr>
            <p:ph type="dt" sz="half" idx="10"/>
          </p:nvPr>
        </p:nvSpPr>
        <p:spPr/>
        <p:txBody>
          <a:bodyPr/>
          <a:lstStyle/>
          <a:p>
            <a:fld id="{ECB02B59-AC5B-4292-9AC0-C8F73453C14D}" type="datetimeFigureOut">
              <a:rPr lang="en-US" smtClean="0"/>
              <a:t>12/3/2018</a:t>
            </a:fld>
            <a:endParaRPr lang="en-US"/>
          </a:p>
        </p:txBody>
      </p:sp>
      <p:sp>
        <p:nvSpPr>
          <p:cNvPr id="5" name="Footer Placeholder 4">
            <a:extLst>
              <a:ext uri="{FF2B5EF4-FFF2-40B4-BE49-F238E27FC236}">
                <a16:creationId xmlns:a16="http://schemas.microsoft.com/office/drawing/2014/main" id="{6924EFF0-F9FB-44A5-9250-84072C84B57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B712626-6464-4FF3-BBA9-D2E7778691B7}"/>
              </a:ext>
            </a:extLst>
          </p:cNvPr>
          <p:cNvSpPr>
            <a:spLocks noGrp="1"/>
          </p:cNvSpPr>
          <p:nvPr>
            <p:ph type="sldNum" sz="quarter" idx="12"/>
          </p:nvPr>
        </p:nvSpPr>
        <p:spPr/>
        <p:txBody>
          <a:bodyPr/>
          <a:lstStyle/>
          <a:p>
            <a:fld id="{8545DE64-E0C3-400D-8F85-627B7BF9C5B7}" type="slidenum">
              <a:rPr lang="en-US" smtClean="0"/>
              <a:t>‹#›</a:t>
            </a:fld>
            <a:endParaRPr lang="en-US"/>
          </a:p>
        </p:txBody>
      </p:sp>
    </p:spTree>
    <p:extLst>
      <p:ext uri="{BB962C8B-B14F-4D97-AF65-F5344CB8AC3E}">
        <p14:creationId xmlns:p14="http://schemas.microsoft.com/office/powerpoint/2010/main" val="231531644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Four Image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3"/>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2438400" cy="3407438"/>
          </a:xfrm>
          <a:solidFill>
            <a:schemeClr val="bg1">
              <a:lumMod val="95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050"/>
            </a:lvl1pPr>
          </a:lstStyle>
          <a:p>
            <a:pPr lvl="0"/>
            <a:r>
              <a:rPr lang="en-US"/>
              <a:t>Click icon to add picture</a:t>
            </a:r>
          </a:p>
        </p:txBody>
      </p:sp>
      <p:sp>
        <p:nvSpPr>
          <p:cNvPr id="5" name="Picture Placeholder 3"/>
          <p:cNvSpPr>
            <a:spLocks noGrp="1"/>
          </p:cNvSpPr>
          <p:nvPr>
            <p:ph type="pic" sz="quarter" idx="11"/>
          </p:nvPr>
        </p:nvSpPr>
        <p:spPr>
          <a:xfrm>
            <a:off x="3556000" y="1397000"/>
            <a:ext cx="2438400" cy="3407438"/>
          </a:xfrm>
          <a:solidFill>
            <a:schemeClr val="bg1">
              <a:lumMod val="95000"/>
            </a:schemeClr>
          </a:solidFill>
          <a:ln w="3175">
            <a:solidFill>
              <a:schemeClr val="bg1">
                <a:lumMod val="50000"/>
                <a:alpha val="40000"/>
              </a:schemeClr>
            </a:solidFill>
          </a:ln>
          <a:effectLst>
            <a:outerShdw dist="50800" dir="5400000" algn="t" rotWithShape="0">
              <a:schemeClr val="accent3"/>
            </a:outerShdw>
          </a:effectLst>
        </p:spPr>
        <p:txBody>
          <a:bodyPr vert="horz" lIns="0" tIns="0" rIns="0" bIns="0" rtlCol="0" anchor="ctr">
            <a:normAutofit/>
          </a:bodyPr>
          <a:lstStyle>
            <a:lvl1pPr marL="0" indent="0" algn="ctr">
              <a:buNone/>
              <a:defRPr lang="en-US" sz="1050"/>
            </a:lvl1pPr>
          </a:lstStyle>
          <a:p>
            <a:pPr lvl="0"/>
            <a:r>
              <a:rPr lang="en-US"/>
              <a:t>Click icon to add picture</a:t>
            </a:r>
          </a:p>
        </p:txBody>
      </p:sp>
      <p:sp>
        <p:nvSpPr>
          <p:cNvPr id="6" name="Picture Placeholder 3"/>
          <p:cNvSpPr>
            <a:spLocks noGrp="1"/>
          </p:cNvSpPr>
          <p:nvPr>
            <p:ph type="pic" sz="quarter" idx="12"/>
          </p:nvPr>
        </p:nvSpPr>
        <p:spPr>
          <a:xfrm>
            <a:off x="6197600" y="1397000"/>
            <a:ext cx="2438400" cy="3407438"/>
          </a:xfrm>
          <a:solidFill>
            <a:schemeClr val="bg1">
              <a:lumMod val="95000"/>
            </a:schemeClr>
          </a:solidFill>
          <a:ln w="3175">
            <a:solidFill>
              <a:schemeClr val="bg1">
                <a:lumMod val="50000"/>
                <a:alpha val="40000"/>
              </a:schemeClr>
            </a:solidFill>
          </a:ln>
          <a:effectLst>
            <a:outerShdw dist="50800" dir="5400000" algn="t" rotWithShape="0">
              <a:schemeClr val="accent2"/>
            </a:outerShdw>
          </a:effectLst>
        </p:spPr>
        <p:txBody>
          <a:bodyPr vert="horz" lIns="0" tIns="0" rIns="0" bIns="0" rtlCol="0" anchor="ctr">
            <a:normAutofit/>
          </a:bodyPr>
          <a:lstStyle>
            <a:lvl1pPr marL="0" indent="0" algn="ctr">
              <a:buNone/>
              <a:defRPr lang="en-US" sz="1050"/>
            </a:lvl1pPr>
          </a:lstStyle>
          <a:p>
            <a:pPr lvl="0"/>
            <a:r>
              <a:rPr lang="en-US"/>
              <a:t>Click icon to add picture</a:t>
            </a:r>
          </a:p>
        </p:txBody>
      </p:sp>
      <p:sp>
        <p:nvSpPr>
          <p:cNvPr id="7" name="Picture Placeholder 3"/>
          <p:cNvSpPr>
            <a:spLocks noGrp="1"/>
          </p:cNvSpPr>
          <p:nvPr>
            <p:ph type="pic" sz="quarter" idx="13"/>
          </p:nvPr>
        </p:nvSpPr>
        <p:spPr>
          <a:xfrm>
            <a:off x="8839200" y="1397000"/>
            <a:ext cx="2438400" cy="3407438"/>
          </a:xfrm>
          <a:solidFill>
            <a:schemeClr val="bg1">
              <a:lumMod val="95000"/>
            </a:schemeClr>
          </a:solidFill>
          <a:ln w="3175">
            <a:solidFill>
              <a:schemeClr val="bg1">
                <a:lumMod val="50000"/>
                <a:alpha val="40000"/>
              </a:schemeClr>
            </a:solidFill>
          </a:ln>
          <a:effectLst>
            <a:outerShdw dist="50800" dir="5400000" algn="t" rotWithShape="0">
              <a:schemeClr val="bg2"/>
            </a:outerShdw>
          </a:effectLst>
        </p:spPr>
        <p:txBody>
          <a:bodyPr vert="horz" lIns="0" tIns="0" rIns="0" bIns="0" rtlCol="0" anchor="ctr">
            <a:normAutofit/>
          </a:bodyPr>
          <a:lstStyle>
            <a:lvl1pPr marL="0" indent="0" algn="ctr">
              <a:buNone/>
              <a:defRPr lang="en-US" sz="1050"/>
            </a:lvl1pPr>
          </a:lstStyle>
          <a:p>
            <a:pPr lvl="0"/>
            <a:r>
              <a:rPr lang="en-US"/>
              <a:t>Click icon to add picture</a:t>
            </a:r>
          </a:p>
        </p:txBody>
      </p:sp>
      <p:sp>
        <p:nvSpPr>
          <p:cNvPr id="10" name="Text Placeholder 9"/>
          <p:cNvSpPr>
            <a:spLocks noGrp="1"/>
          </p:cNvSpPr>
          <p:nvPr>
            <p:ph type="body" sz="quarter" idx="14"/>
          </p:nvPr>
        </p:nvSpPr>
        <p:spPr>
          <a:xfrm>
            <a:off x="914400" y="4980567"/>
            <a:ext cx="2438400" cy="958851"/>
          </a:xfrm>
        </p:spPr>
        <p:txBody>
          <a:bodyPr>
            <a:noAutofit/>
          </a:bodyPr>
          <a:lstStyle>
            <a:lvl1pPr marL="0" indent="0">
              <a:buNone/>
              <a:defRPr sz="1050"/>
            </a:lvl1pPr>
            <a:lvl2pPr marL="114297" indent="-114297">
              <a:buFont typeface="Arial" panose="020B0604020202020204" pitchFamily="34" charset="0"/>
              <a:buChar char="•"/>
              <a:defRPr sz="1050"/>
            </a:lvl2pPr>
            <a:lvl3pPr marL="228594" indent="-114297">
              <a:defRPr sz="1050"/>
            </a:lvl3pPr>
            <a:lvl4pPr marL="400040" indent="-171446">
              <a:defRPr sz="1050"/>
            </a:lvl4pPr>
            <a:lvl5pPr marL="571486" indent="-171446">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9"/>
          <p:cNvSpPr>
            <a:spLocks noGrp="1"/>
          </p:cNvSpPr>
          <p:nvPr>
            <p:ph type="body" sz="quarter" idx="15"/>
          </p:nvPr>
        </p:nvSpPr>
        <p:spPr>
          <a:xfrm>
            <a:off x="3556000" y="4980567"/>
            <a:ext cx="2438400" cy="958851"/>
          </a:xfrm>
        </p:spPr>
        <p:txBody>
          <a:bodyPr>
            <a:noAutofit/>
          </a:bodyPr>
          <a:lstStyle>
            <a:lvl1pPr marL="0" indent="0">
              <a:buNone/>
              <a:defRPr sz="1050"/>
            </a:lvl1pPr>
            <a:lvl2pPr marL="114297" indent="-114297">
              <a:buClr>
                <a:schemeClr val="accent3"/>
              </a:buClr>
              <a:buFont typeface="Arial" panose="020B0604020202020204" pitchFamily="34" charset="0"/>
              <a:buChar char="•"/>
              <a:defRPr sz="1050"/>
            </a:lvl2pPr>
            <a:lvl3pPr marL="228594" indent="-114297">
              <a:buClr>
                <a:schemeClr val="accent3"/>
              </a:buClr>
              <a:defRPr sz="1050"/>
            </a:lvl3pPr>
            <a:lvl4pPr marL="400040" indent="-171446">
              <a:buClr>
                <a:schemeClr val="accent3"/>
              </a:buClr>
              <a:defRPr sz="1050"/>
            </a:lvl4pPr>
            <a:lvl5pPr marL="571486" indent="-171446">
              <a:buClr>
                <a:schemeClr val="accent3"/>
              </a:buClr>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9"/>
          <p:cNvSpPr>
            <a:spLocks noGrp="1"/>
          </p:cNvSpPr>
          <p:nvPr>
            <p:ph type="body" sz="quarter" idx="16"/>
          </p:nvPr>
        </p:nvSpPr>
        <p:spPr>
          <a:xfrm>
            <a:off x="6197600" y="4980567"/>
            <a:ext cx="2438400" cy="958851"/>
          </a:xfrm>
        </p:spPr>
        <p:txBody>
          <a:bodyPr>
            <a:noAutofit/>
          </a:bodyPr>
          <a:lstStyle>
            <a:lvl1pPr marL="0" indent="0">
              <a:buNone/>
              <a:defRPr sz="1050"/>
            </a:lvl1pPr>
            <a:lvl2pPr marL="114297" indent="-114297">
              <a:buClr>
                <a:schemeClr val="accent2"/>
              </a:buClr>
              <a:buFont typeface="Arial" panose="020B0604020202020204" pitchFamily="34" charset="0"/>
              <a:buChar char="•"/>
              <a:defRPr sz="1050"/>
            </a:lvl2pPr>
            <a:lvl3pPr marL="228594" indent="-114297">
              <a:buClr>
                <a:schemeClr val="accent2"/>
              </a:buClr>
              <a:defRPr sz="1050"/>
            </a:lvl3pPr>
            <a:lvl4pPr marL="400040" indent="-171446">
              <a:buClr>
                <a:schemeClr val="accent2"/>
              </a:buClr>
              <a:defRPr sz="1050"/>
            </a:lvl4pPr>
            <a:lvl5pPr marL="571486" indent="-171446">
              <a:buClr>
                <a:schemeClr val="accent2"/>
              </a:buClr>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9"/>
          <p:cNvSpPr>
            <a:spLocks noGrp="1"/>
          </p:cNvSpPr>
          <p:nvPr>
            <p:ph type="body" sz="quarter" idx="17"/>
          </p:nvPr>
        </p:nvSpPr>
        <p:spPr>
          <a:xfrm>
            <a:off x="8839200" y="4980567"/>
            <a:ext cx="2438400" cy="958851"/>
          </a:xfrm>
        </p:spPr>
        <p:txBody>
          <a:bodyPr>
            <a:noAutofit/>
          </a:bodyPr>
          <a:lstStyle>
            <a:lvl1pPr marL="0" indent="0">
              <a:buNone/>
              <a:defRPr sz="1050"/>
            </a:lvl1pPr>
            <a:lvl2pPr marL="114297" indent="-114297">
              <a:buClr>
                <a:schemeClr val="bg2"/>
              </a:buClr>
              <a:buFont typeface="Arial" panose="020B0604020202020204" pitchFamily="34" charset="0"/>
              <a:buChar char="•"/>
              <a:defRPr sz="1050"/>
            </a:lvl2pPr>
            <a:lvl3pPr marL="228594" indent="-114297">
              <a:buClr>
                <a:schemeClr val="bg2"/>
              </a:buClr>
              <a:defRPr sz="1050"/>
            </a:lvl3pPr>
            <a:lvl4pPr marL="400040" indent="-171446">
              <a:buClr>
                <a:schemeClr val="bg2"/>
              </a:buClr>
              <a:defRPr sz="1050"/>
            </a:lvl4pPr>
            <a:lvl5pPr marL="571486" indent="-171446">
              <a:buClr>
                <a:schemeClr val="bg2"/>
              </a:buClr>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4"/>
          <p:cNvSpPr>
            <a:spLocks noGrp="1"/>
          </p:cNvSpPr>
          <p:nvPr>
            <p:ph type="body" sz="quarter" idx="18" hasCustomPrompt="1"/>
          </p:nvPr>
        </p:nvSpPr>
        <p:spPr>
          <a:xfrm>
            <a:off x="914400" y="933450"/>
            <a:ext cx="10363200" cy="406400"/>
          </a:xfrm>
        </p:spPr>
        <p:txBody>
          <a:bodyPr>
            <a:normAutofit/>
          </a:bodyPr>
          <a:lstStyle>
            <a:lvl1pPr marL="0" indent="0" algn="ctr">
              <a:lnSpc>
                <a:spcPct val="86000"/>
              </a:lnSpc>
              <a:spcBef>
                <a:spcPts val="0"/>
              </a:spcBef>
              <a:buNone/>
              <a:defRPr sz="1350" baseline="0"/>
            </a:lvl1pPr>
          </a:lstStyle>
          <a:p>
            <a:pPr lvl="0"/>
            <a:r>
              <a:rPr lang="en-US" dirty="0"/>
              <a:t>Click here to edit subtitle</a:t>
            </a:r>
          </a:p>
        </p:txBody>
      </p:sp>
    </p:spTree>
    <p:extLst>
      <p:ext uri="{BB962C8B-B14F-4D97-AF65-F5344CB8AC3E}">
        <p14:creationId xmlns:p14="http://schemas.microsoft.com/office/powerpoint/2010/main" val="1071740867"/>
      </p:ext>
    </p:extLst>
  </p:cSld>
  <p:clrMapOvr>
    <a:masterClrMapping/>
  </p:clrMapOvr>
  <p:extLst mod="1">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hree Image Text ">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3"/>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1"/>
            <a:ext cx="3328416" cy="3407439"/>
          </a:xfrm>
          <a:solidFill>
            <a:schemeClr val="bg1">
              <a:lumMod val="95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050"/>
            </a:lvl1pPr>
          </a:lstStyle>
          <a:p>
            <a:pPr lvl="0"/>
            <a:r>
              <a:rPr lang="en-US"/>
              <a:t>Click icon to add picture</a:t>
            </a:r>
          </a:p>
        </p:txBody>
      </p:sp>
      <p:sp>
        <p:nvSpPr>
          <p:cNvPr id="5" name="Picture Placeholder 3"/>
          <p:cNvSpPr>
            <a:spLocks noGrp="1"/>
          </p:cNvSpPr>
          <p:nvPr>
            <p:ph type="pic" sz="quarter" idx="11"/>
          </p:nvPr>
        </p:nvSpPr>
        <p:spPr>
          <a:xfrm>
            <a:off x="4431792" y="1397001"/>
            <a:ext cx="3328416" cy="3407439"/>
          </a:xfrm>
          <a:solidFill>
            <a:schemeClr val="bg1">
              <a:lumMod val="95000"/>
            </a:schemeClr>
          </a:solidFill>
          <a:ln w="3175">
            <a:solidFill>
              <a:schemeClr val="bg1">
                <a:lumMod val="50000"/>
                <a:alpha val="40000"/>
              </a:schemeClr>
            </a:solidFill>
          </a:ln>
          <a:effectLst>
            <a:outerShdw dist="50800" dir="5400000" algn="t" rotWithShape="0">
              <a:schemeClr val="accent4"/>
            </a:outerShdw>
          </a:effectLst>
        </p:spPr>
        <p:txBody>
          <a:bodyPr vert="horz" lIns="0" tIns="0" rIns="0" bIns="0" rtlCol="0" anchor="ctr">
            <a:normAutofit/>
          </a:bodyPr>
          <a:lstStyle>
            <a:lvl1pPr marL="0" indent="0" algn="ctr">
              <a:buNone/>
              <a:defRPr lang="en-US" sz="1050"/>
            </a:lvl1pPr>
          </a:lstStyle>
          <a:p>
            <a:pPr lvl="0"/>
            <a:r>
              <a:rPr lang="en-US"/>
              <a:t>Click icon to add picture</a:t>
            </a:r>
          </a:p>
        </p:txBody>
      </p:sp>
      <p:sp>
        <p:nvSpPr>
          <p:cNvPr id="6" name="Picture Placeholder 3"/>
          <p:cNvSpPr>
            <a:spLocks noGrp="1"/>
          </p:cNvSpPr>
          <p:nvPr>
            <p:ph type="pic" sz="quarter" idx="12"/>
          </p:nvPr>
        </p:nvSpPr>
        <p:spPr>
          <a:xfrm>
            <a:off x="7959800" y="1397001"/>
            <a:ext cx="3328416" cy="3407439"/>
          </a:xfrm>
          <a:solidFill>
            <a:schemeClr val="bg1">
              <a:lumMod val="95000"/>
            </a:schemeClr>
          </a:solidFill>
          <a:ln w="3175">
            <a:solidFill>
              <a:schemeClr val="bg1">
                <a:lumMod val="50000"/>
                <a:alpha val="40000"/>
              </a:schemeClr>
            </a:solidFill>
          </a:ln>
          <a:effectLst>
            <a:outerShdw dist="50800" dir="5400000" algn="t" rotWithShape="0">
              <a:schemeClr val="accent2"/>
            </a:outerShdw>
          </a:effectLst>
        </p:spPr>
        <p:txBody>
          <a:bodyPr vert="horz" lIns="0" tIns="0" rIns="0" bIns="0" rtlCol="0" anchor="ctr">
            <a:normAutofit/>
          </a:bodyPr>
          <a:lstStyle>
            <a:lvl1pPr marL="0" indent="0" algn="ctr">
              <a:buNone/>
              <a:defRPr lang="en-US" sz="1050"/>
            </a:lvl1pPr>
          </a:lstStyle>
          <a:p>
            <a:pPr lvl="0"/>
            <a:r>
              <a:rPr lang="en-US"/>
              <a:t>Click icon to add picture</a:t>
            </a:r>
          </a:p>
        </p:txBody>
      </p:sp>
      <p:sp>
        <p:nvSpPr>
          <p:cNvPr id="8" name="Text Placeholder 9"/>
          <p:cNvSpPr>
            <a:spLocks noGrp="1"/>
          </p:cNvSpPr>
          <p:nvPr>
            <p:ph type="body" sz="quarter" idx="14"/>
          </p:nvPr>
        </p:nvSpPr>
        <p:spPr>
          <a:xfrm>
            <a:off x="914400" y="4980567"/>
            <a:ext cx="3328416" cy="958851"/>
          </a:xfrm>
        </p:spPr>
        <p:txBody>
          <a:bodyPr>
            <a:noAutofit/>
          </a:bodyPr>
          <a:lstStyle>
            <a:lvl1pPr marL="0" indent="0">
              <a:buNone/>
              <a:defRPr sz="1050"/>
            </a:lvl1pPr>
            <a:lvl2pPr marL="114297" indent="-114297">
              <a:buFont typeface="Arial" panose="020B0604020202020204" pitchFamily="34" charset="0"/>
              <a:buChar char="•"/>
              <a:defRPr sz="1050"/>
            </a:lvl2pPr>
            <a:lvl3pPr marL="228594" indent="-114297">
              <a:defRPr sz="1050"/>
            </a:lvl3pPr>
            <a:lvl4pPr marL="400040" indent="-171446">
              <a:defRPr sz="1050"/>
            </a:lvl4pPr>
            <a:lvl5pPr marL="571486" indent="-171446">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9"/>
          <p:cNvSpPr>
            <a:spLocks noGrp="1"/>
          </p:cNvSpPr>
          <p:nvPr>
            <p:ph type="body" sz="quarter" idx="15"/>
          </p:nvPr>
        </p:nvSpPr>
        <p:spPr>
          <a:xfrm>
            <a:off x="4431792" y="4980567"/>
            <a:ext cx="3328416" cy="958851"/>
          </a:xfrm>
        </p:spPr>
        <p:txBody>
          <a:bodyPr>
            <a:noAutofit/>
          </a:bodyPr>
          <a:lstStyle>
            <a:lvl1pPr marL="0" indent="0">
              <a:buNone/>
              <a:defRPr sz="1050"/>
            </a:lvl1pPr>
            <a:lvl2pPr marL="114297" indent="-114297">
              <a:buClr>
                <a:schemeClr val="accent4"/>
              </a:buClr>
              <a:buFont typeface="Arial" panose="020B0604020202020204" pitchFamily="34" charset="0"/>
              <a:buChar char="•"/>
              <a:defRPr sz="1050"/>
            </a:lvl2pPr>
            <a:lvl3pPr marL="228594" indent="-114297">
              <a:buClr>
                <a:schemeClr val="accent4"/>
              </a:buClr>
              <a:defRPr sz="1050"/>
            </a:lvl3pPr>
            <a:lvl4pPr marL="400040" indent="-171446">
              <a:buClr>
                <a:schemeClr val="accent4"/>
              </a:buClr>
              <a:defRPr sz="1050"/>
            </a:lvl4pPr>
            <a:lvl5pPr marL="571486" indent="-171446">
              <a:buClr>
                <a:schemeClr val="accent4"/>
              </a:buClr>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6"/>
          </p:nvPr>
        </p:nvSpPr>
        <p:spPr>
          <a:xfrm>
            <a:off x="7949184" y="4980567"/>
            <a:ext cx="3328416" cy="958851"/>
          </a:xfrm>
        </p:spPr>
        <p:txBody>
          <a:bodyPr>
            <a:noAutofit/>
          </a:bodyPr>
          <a:lstStyle>
            <a:lvl1pPr marL="0" indent="0">
              <a:buNone/>
              <a:defRPr sz="1050"/>
            </a:lvl1pPr>
            <a:lvl2pPr marL="114297" indent="-114297">
              <a:buClr>
                <a:schemeClr val="accent2"/>
              </a:buClr>
              <a:buFont typeface="Arial" panose="020B0604020202020204" pitchFamily="34" charset="0"/>
              <a:buChar char="•"/>
              <a:defRPr sz="1050"/>
            </a:lvl2pPr>
            <a:lvl3pPr marL="228594" indent="-114297">
              <a:buClr>
                <a:schemeClr val="accent2"/>
              </a:buClr>
              <a:defRPr sz="1050"/>
            </a:lvl3pPr>
            <a:lvl4pPr marL="400040" indent="-171446">
              <a:buClr>
                <a:schemeClr val="accent2"/>
              </a:buClr>
              <a:defRPr sz="1050"/>
            </a:lvl4pPr>
            <a:lvl5pPr marL="571486" indent="-171446">
              <a:buClr>
                <a:schemeClr val="accent2"/>
              </a:buClr>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93467261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hree Image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3"/>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1"/>
            <a:ext cx="3328416" cy="3407439"/>
          </a:xfrm>
          <a:solidFill>
            <a:schemeClr val="bg1">
              <a:lumMod val="95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050"/>
            </a:lvl1pPr>
          </a:lstStyle>
          <a:p>
            <a:pPr lvl="0"/>
            <a:r>
              <a:rPr lang="en-US"/>
              <a:t>Click icon to add picture</a:t>
            </a:r>
          </a:p>
        </p:txBody>
      </p:sp>
      <p:sp>
        <p:nvSpPr>
          <p:cNvPr id="5" name="Picture Placeholder 3"/>
          <p:cNvSpPr>
            <a:spLocks noGrp="1"/>
          </p:cNvSpPr>
          <p:nvPr>
            <p:ph type="pic" sz="quarter" idx="11"/>
          </p:nvPr>
        </p:nvSpPr>
        <p:spPr>
          <a:xfrm>
            <a:off x="4431792" y="1397001"/>
            <a:ext cx="3328416" cy="3407439"/>
          </a:xfrm>
          <a:solidFill>
            <a:schemeClr val="bg1">
              <a:lumMod val="95000"/>
            </a:schemeClr>
          </a:solidFill>
          <a:ln w="3175">
            <a:solidFill>
              <a:schemeClr val="bg1">
                <a:lumMod val="50000"/>
                <a:alpha val="40000"/>
              </a:schemeClr>
            </a:solidFill>
          </a:ln>
          <a:effectLst>
            <a:outerShdw dist="50800" dir="5400000" algn="t" rotWithShape="0">
              <a:schemeClr val="accent4"/>
            </a:outerShdw>
          </a:effectLst>
        </p:spPr>
        <p:txBody>
          <a:bodyPr vert="horz" lIns="0" tIns="0" rIns="0" bIns="0" rtlCol="0" anchor="ctr">
            <a:normAutofit/>
          </a:bodyPr>
          <a:lstStyle>
            <a:lvl1pPr marL="0" indent="0" algn="ctr">
              <a:buNone/>
              <a:defRPr lang="en-US" sz="1050"/>
            </a:lvl1pPr>
          </a:lstStyle>
          <a:p>
            <a:pPr lvl="0"/>
            <a:r>
              <a:rPr lang="en-US"/>
              <a:t>Click icon to add picture</a:t>
            </a:r>
          </a:p>
        </p:txBody>
      </p:sp>
      <p:sp>
        <p:nvSpPr>
          <p:cNvPr id="6" name="Picture Placeholder 3"/>
          <p:cNvSpPr>
            <a:spLocks noGrp="1"/>
          </p:cNvSpPr>
          <p:nvPr>
            <p:ph type="pic" sz="quarter" idx="12"/>
          </p:nvPr>
        </p:nvSpPr>
        <p:spPr>
          <a:xfrm>
            <a:off x="7949184" y="1397001"/>
            <a:ext cx="3328416" cy="3407439"/>
          </a:xfrm>
          <a:solidFill>
            <a:schemeClr val="bg1">
              <a:lumMod val="95000"/>
            </a:schemeClr>
          </a:solidFill>
          <a:ln w="3175">
            <a:solidFill>
              <a:schemeClr val="bg1">
                <a:lumMod val="50000"/>
                <a:alpha val="40000"/>
              </a:schemeClr>
            </a:solidFill>
          </a:ln>
          <a:effectLst>
            <a:outerShdw dist="50800" dir="5400000" algn="t" rotWithShape="0">
              <a:schemeClr val="accent2"/>
            </a:outerShdw>
          </a:effectLst>
        </p:spPr>
        <p:txBody>
          <a:bodyPr vert="horz" lIns="0" tIns="0" rIns="0" bIns="0" rtlCol="0" anchor="ctr">
            <a:normAutofit/>
          </a:bodyPr>
          <a:lstStyle>
            <a:lvl1pPr marL="0" indent="0" algn="ctr">
              <a:buNone/>
              <a:defRPr lang="en-US" sz="1050"/>
            </a:lvl1pPr>
          </a:lstStyle>
          <a:p>
            <a:pPr lvl="0"/>
            <a:r>
              <a:rPr lang="en-US"/>
              <a:t>Click icon to add picture</a:t>
            </a:r>
          </a:p>
        </p:txBody>
      </p:sp>
      <p:sp>
        <p:nvSpPr>
          <p:cNvPr id="8" name="Text Placeholder 9"/>
          <p:cNvSpPr>
            <a:spLocks noGrp="1"/>
          </p:cNvSpPr>
          <p:nvPr>
            <p:ph type="body" sz="quarter" idx="14"/>
          </p:nvPr>
        </p:nvSpPr>
        <p:spPr>
          <a:xfrm>
            <a:off x="914400" y="4980567"/>
            <a:ext cx="3328416" cy="958851"/>
          </a:xfrm>
        </p:spPr>
        <p:txBody>
          <a:bodyPr>
            <a:noAutofit/>
          </a:bodyPr>
          <a:lstStyle>
            <a:lvl1pPr marL="0" indent="0">
              <a:buNone/>
              <a:defRPr sz="1050"/>
            </a:lvl1pPr>
            <a:lvl2pPr marL="114297" indent="-114297">
              <a:buFont typeface="Arial" panose="020B0604020202020204" pitchFamily="34" charset="0"/>
              <a:buChar char="•"/>
              <a:defRPr sz="1050"/>
            </a:lvl2pPr>
            <a:lvl3pPr marL="228594" indent="-114297">
              <a:defRPr sz="1050"/>
            </a:lvl3pPr>
            <a:lvl4pPr marL="400040" indent="-171446">
              <a:defRPr sz="1050"/>
            </a:lvl4pPr>
            <a:lvl5pPr marL="571486" indent="-171446">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9"/>
          <p:cNvSpPr>
            <a:spLocks noGrp="1"/>
          </p:cNvSpPr>
          <p:nvPr>
            <p:ph type="body" sz="quarter" idx="15"/>
          </p:nvPr>
        </p:nvSpPr>
        <p:spPr>
          <a:xfrm>
            <a:off x="4431792" y="4980567"/>
            <a:ext cx="3328416" cy="958851"/>
          </a:xfrm>
        </p:spPr>
        <p:txBody>
          <a:bodyPr>
            <a:noAutofit/>
          </a:bodyPr>
          <a:lstStyle>
            <a:lvl1pPr marL="0" indent="0">
              <a:buNone/>
              <a:defRPr sz="1050"/>
            </a:lvl1pPr>
            <a:lvl2pPr marL="114297" indent="-114297">
              <a:buClr>
                <a:schemeClr val="accent4"/>
              </a:buClr>
              <a:buFont typeface="Arial" panose="020B0604020202020204" pitchFamily="34" charset="0"/>
              <a:buChar char="•"/>
              <a:defRPr sz="1050"/>
            </a:lvl2pPr>
            <a:lvl3pPr marL="228594" indent="-114297">
              <a:buClr>
                <a:schemeClr val="accent4"/>
              </a:buClr>
              <a:defRPr sz="1050"/>
            </a:lvl3pPr>
            <a:lvl4pPr marL="400040" indent="-171446">
              <a:buClr>
                <a:schemeClr val="accent4"/>
              </a:buClr>
              <a:defRPr sz="1050"/>
            </a:lvl4pPr>
            <a:lvl5pPr marL="571486" indent="-171446">
              <a:buClr>
                <a:schemeClr val="accent4"/>
              </a:buClr>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6"/>
          </p:nvPr>
        </p:nvSpPr>
        <p:spPr>
          <a:xfrm>
            <a:off x="7949184" y="4980567"/>
            <a:ext cx="3328416" cy="958851"/>
          </a:xfrm>
        </p:spPr>
        <p:txBody>
          <a:bodyPr>
            <a:noAutofit/>
          </a:bodyPr>
          <a:lstStyle>
            <a:lvl1pPr marL="0" indent="0">
              <a:buNone/>
              <a:defRPr sz="1050"/>
            </a:lvl1pPr>
            <a:lvl2pPr marL="114297" indent="-114297">
              <a:buClr>
                <a:schemeClr val="accent2"/>
              </a:buClr>
              <a:buFont typeface="Arial" panose="020B0604020202020204" pitchFamily="34" charset="0"/>
              <a:buChar char="•"/>
              <a:defRPr sz="1050"/>
            </a:lvl2pPr>
            <a:lvl3pPr marL="228594" indent="-114297">
              <a:buClr>
                <a:schemeClr val="accent2"/>
              </a:buClr>
              <a:defRPr sz="1050"/>
            </a:lvl3pPr>
            <a:lvl4pPr marL="400040" indent="-171446">
              <a:buClr>
                <a:schemeClr val="accent2"/>
              </a:buClr>
              <a:defRPr sz="1050"/>
            </a:lvl4pPr>
            <a:lvl5pPr marL="571486" indent="-171446">
              <a:buClr>
                <a:schemeClr val="accent2"/>
              </a:buClr>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8" hasCustomPrompt="1"/>
          </p:nvPr>
        </p:nvSpPr>
        <p:spPr>
          <a:xfrm>
            <a:off x="914400" y="933450"/>
            <a:ext cx="10363200" cy="406400"/>
          </a:xfrm>
        </p:spPr>
        <p:txBody>
          <a:bodyPr>
            <a:normAutofit/>
          </a:bodyPr>
          <a:lstStyle>
            <a:lvl1pPr marL="0" indent="0" algn="ctr">
              <a:lnSpc>
                <a:spcPct val="86000"/>
              </a:lnSpc>
              <a:spcBef>
                <a:spcPts val="0"/>
              </a:spcBef>
              <a:buNone/>
              <a:defRPr sz="1350" baseline="0"/>
            </a:lvl1pPr>
          </a:lstStyle>
          <a:p>
            <a:pPr lvl="0"/>
            <a:r>
              <a:rPr lang="en-US" dirty="0"/>
              <a:t>Click here to edit subtitle</a:t>
            </a:r>
          </a:p>
        </p:txBody>
      </p:sp>
    </p:spTree>
    <p:extLst>
      <p:ext uri="{BB962C8B-B14F-4D97-AF65-F5344CB8AC3E}">
        <p14:creationId xmlns:p14="http://schemas.microsoft.com/office/powerpoint/2010/main" val="317162074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wo Image Text ">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3"/>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1"/>
            <a:ext cx="5085589" cy="3407439"/>
          </a:xfrm>
          <a:solidFill>
            <a:schemeClr val="bg1">
              <a:lumMod val="95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050"/>
            </a:lvl1pPr>
          </a:lstStyle>
          <a:p>
            <a:pPr lvl="0"/>
            <a:r>
              <a:rPr lang="en-US"/>
              <a:t>Click icon to add picture</a:t>
            </a:r>
          </a:p>
        </p:txBody>
      </p:sp>
      <p:sp>
        <p:nvSpPr>
          <p:cNvPr id="5" name="Picture Placeholder 3"/>
          <p:cNvSpPr>
            <a:spLocks noGrp="1"/>
          </p:cNvSpPr>
          <p:nvPr>
            <p:ph type="pic" sz="quarter" idx="11"/>
          </p:nvPr>
        </p:nvSpPr>
        <p:spPr>
          <a:xfrm>
            <a:off x="6192012" y="1397001"/>
            <a:ext cx="5085589" cy="3407439"/>
          </a:xfrm>
          <a:solidFill>
            <a:schemeClr val="bg1">
              <a:lumMod val="95000"/>
            </a:schemeClr>
          </a:solidFill>
          <a:ln w="3175">
            <a:solidFill>
              <a:schemeClr val="bg1">
                <a:lumMod val="50000"/>
                <a:alpha val="40000"/>
              </a:schemeClr>
            </a:solidFill>
          </a:ln>
          <a:effectLst>
            <a:outerShdw dist="50800" dir="5400000" algn="t" rotWithShape="0">
              <a:schemeClr val="bg2"/>
            </a:outerShdw>
          </a:effectLst>
        </p:spPr>
        <p:txBody>
          <a:bodyPr vert="horz" lIns="0" tIns="0" rIns="0" bIns="0" rtlCol="0" anchor="ctr">
            <a:normAutofit/>
          </a:bodyPr>
          <a:lstStyle>
            <a:lvl1pPr marL="0" indent="0" algn="ctr">
              <a:buNone/>
              <a:defRPr lang="en-US" sz="1050"/>
            </a:lvl1pPr>
          </a:lstStyle>
          <a:p>
            <a:pPr lvl="0"/>
            <a:r>
              <a:rPr lang="en-US"/>
              <a:t>Click icon to add picture</a:t>
            </a:r>
          </a:p>
        </p:txBody>
      </p:sp>
      <p:sp>
        <p:nvSpPr>
          <p:cNvPr id="8" name="Text Placeholder 9"/>
          <p:cNvSpPr>
            <a:spLocks noGrp="1"/>
          </p:cNvSpPr>
          <p:nvPr>
            <p:ph type="body" sz="quarter" idx="14"/>
          </p:nvPr>
        </p:nvSpPr>
        <p:spPr>
          <a:xfrm>
            <a:off x="914400" y="4980567"/>
            <a:ext cx="5085589" cy="958851"/>
          </a:xfrm>
        </p:spPr>
        <p:txBody>
          <a:bodyPr>
            <a:noAutofit/>
          </a:bodyPr>
          <a:lstStyle>
            <a:lvl1pPr marL="0" indent="0">
              <a:buNone/>
              <a:defRPr sz="1050"/>
            </a:lvl1pPr>
            <a:lvl2pPr marL="114297" indent="-114297">
              <a:buFont typeface="Arial" panose="020B0604020202020204" pitchFamily="34" charset="0"/>
              <a:buChar char="•"/>
              <a:defRPr sz="1050"/>
            </a:lvl2pPr>
            <a:lvl3pPr marL="228594" indent="-114297">
              <a:defRPr sz="1050"/>
            </a:lvl3pPr>
            <a:lvl4pPr marL="400040" indent="-171446">
              <a:defRPr sz="1050"/>
            </a:lvl4pPr>
            <a:lvl5pPr marL="571486" indent="-171446">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9"/>
          <p:cNvSpPr>
            <a:spLocks noGrp="1"/>
          </p:cNvSpPr>
          <p:nvPr>
            <p:ph type="body" sz="quarter" idx="15"/>
          </p:nvPr>
        </p:nvSpPr>
        <p:spPr>
          <a:xfrm>
            <a:off x="6192012" y="4980567"/>
            <a:ext cx="5085589" cy="958851"/>
          </a:xfrm>
        </p:spPr>
        <p:txBody>
          <a:bodyPr>
            <a:noAutofit/>
          </a:bodyPr>
          <a:lstStyle>
            <a:lvl1pPr marL="0" indent="0">
              <a:buNone/>
              <a:defRPr sz="1050"/>
            </a:lvl1pPr>
            <a:lvl2pPr marL="114297" indent="-114297">
              <a:buClr>
                <a:schemeClr val="bg2"/>
              </a:buClr>
              <a:buFont typeface="Arial" panose="020B0604020202020204" pitchFamily="34" charset="0"/>
              <a:buChar char="•"/>
              <a:defRPr sz="1050"/>
            </a:lvl2pPr>
            <a:lvl3pPr marL="228594" indent="-114297">
              <a:buClr>
                <a:schemeClr val="bg2"/>
              </a:buClr>
              <a:defRPr sz="1050"/>
            </a:lvl3pPr>
            <a:lvl4pPr marL="400040" indent="-171446">
              <a:buClr>
                <a:schemeClr val="bg2"/>
              </a:buClr>
              <a:defRPr sz="1050"/>
            </a:lvl4pPr>
            <a:lvl5pPr marL="571486" indent="-171446">
              <a:buClr>
                <a:schemeClr val="bg2"/>
              </a:buClr>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1642402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wo Image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3"/>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1"/>
            <a:ext cx="5085589" cy="3407439"/>
          </a:xfrm>
          <a:solidFill>
            <a:schemeClr val="bg1">
              <a:lumMod val="95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050"/>
            </a:lvl1pPr>
          </a:lstStyle>
          <a:p>
            <a:pPr lvl="0"/>
            <a:r>
              <a:rPr lang="en-US"/>
              <a:t>Click icon to add picture</a:t>
            </a:r>
          </a:p>
        </p:txBody>
      </p:sp>
      <p:sp>
        <p:nvSpPr>
          <p:cNvPr id="5" name="Picture Placeholder 3"/>
          <p:cNvSpPr>
            <a:spLocks noGrp="1"/>
          </p:cNvSpPr>
          <p:nvPr>
            <p:ph type="pic" sz="quarter" idx="11"/>
          </p:nvPr>
        </p:nvSpPr>
        <p:spPr>
          <a:xfrm>
            <a:off x="6192012" y="1397001"/>
            <a:ext cx="5085589" cy="3407439"/>
          </a:xfrm>
          <a:solidFill>
            <a:schemeClr val="bg1">
              <a:lumMod val="95000"/>
            </a:schemeClr>
          </a:solidFill>
          <a:ln w="3175">
            <a:solidFill>
              <a:schemeClr val="bg1">
                <a:lumMod val="50000"/>
                <a:alpha val="40000"/>
              </a:schemeClr>
            </a:solidFill>
          </a:ln>
          <a:effectLst>
            <a:outerShdw dist="50800" dir="5400000" algn="t" rotWithShape="0">
              <a:schemeClr val="bg2"/>
            </a:outerShdw>
          </a:effectLst>
        </p:spPr>
        <p:txBody>
          <a:bodyPr vert="horz" lIns="0" tIns="0" rIns="0" bIns="0" rtlCol="0" anchor="ctr">
            <a:normAutofit/>
          </a:bodyPr>
          <a:lstStyle>
            <a:lvl1pPr marL="0" indent="0" algn="ctr">
              <a:buNone/>
              <a:defRPr lang="en-US" sz="1050"/>
            </a:lvl1pPr>
          </a:lstStyle>
          <a:p>
            <a:pPr lvl="0"/>
            <a:r>
              <a:rPr lang="en-US"/>
              <a:t>Click icon to add picture</a:t>
            </a:r>
          </a:p>
        </p:txBody>
      </p:sp>
      <p:sp>
        <p:nvSpPr>
          <p:cNvPr id="8" name="Text Placeholder 9"/>
          <p:cNvSpPr>
            <a:spLocks noGrp="1"/>
          </p:cNvSpPr>
          <p:nvPr>
            <p:ph type="body" sz="quarter" idx="14"/>
          </p:nvPr>
        </p:nvSpPr>
        <p:spPr>
          <a:xfrm>
            <a:off x="914400" y="4980567"/>
            <a:ext cx="5085589" cy="958851"/>
          </a:xfrm>
        </p:spPr>
        <p:txBody>
          <a:bodyPr>
            <a:noAutofit/>
          </a:bodyPr>
          <a:lstStyle>
            <a:lvl1pPr marL="0" indent="0">
              <a:buNone/>
              <a:defRPr sz="1050"/>
            </a:lvl1pPr>
            <a:lvl2pPr marL="114297" indent="-114297">
              <a:buFont typeface="Arial" panose="020B0604020202020204" pitchFamily="34" charset="0"/>
              <a:buChar char="•"/>
              <a:defRPr sz="1050"/>
            </a:lvl2pPr>
            <a:lvl3pPr marL="228594" indent="-114297">
              <a:defRPr sz="1050"/>
            </a:lvl3pPr>
            <a:lvl4pPr marL="400040" indent="-171446">
              <a:defRPr sz="1050"/>
            </a:lvl4pPr>
            <a:lvl5pPr marL="571486" indent="-171446">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9"/>
          <p:cNvSpPr>
            <a:spLocks noGrp="1"/>
          </p:cNvSpPr>
          <p:nvPr>
            <p:ph type="body" sz="quarter" idx="15"/>
          </p:nvPr>
        </p:nvSpPr>
        <p:spPr>
          <a:xfrm>
            <a:off x="6192012" y="4980567"/>
            <a:ext cx="5085589" cy="958851"/>
          </a:xfrm>
        </p:spPr>
        <p:txBody>
          <a:bodyPr>
            <a:noAutofit/>
          </a:bodyPr>
          <a:lstStyle>
            <a:lvl1pPr marL="0" indent="0">
              <a:buNone/>
              <a:defRPr sz="1050"/>
            </a:lvl1pPr>
            <a:lvl2pPr marL="114297" indent="-114297">
              <a:buClr>
                <a:schemeClr val="bg2"/>
              </a:buClr>
              <a:buFont typeface="Arial" panose="020B0604020202020204" pitchFamily="34" charset="0"/>
              <a:buChar char="•"/>
              <a:defRPr sz="1050"/>
            </a:lvl2pPr>
            <a:lvl3pPr marL="228594" indent="-114297">
              <a:buClr>
                <a:schemeClr val="bg2"/>
              </a:buClr>
              <a:defRPr sz="1050"/>
            </a:lvl3pPr>
            <a:lvl4pPr marL="400040" indent="-171446">
              <a:buClr>
                <a:schemeClr val="bg2"/>
              </a:buClr>
              <a:defRPr sz="1050"/>
            </a:lvl4pPr>
            <a:lvl5pPr marL="571486" indent="-171446">
              <a:buClr>
                <a:schemeClr val="bg2"/>
              </a:buClr>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4"/>
          <p:cNvSpPr>
            <a:spLocks noGrp="1"/>
          </p:cNvSpPr>
          <p:nvPr>
            <p:ph type="body" sz="quarter" idx="18" hasCustomPrompt="1"/>
          </p:nvPr>
        </p:nvSpPr>
        <p:spPr>
          <a:xfrm>
            <a:off x="914400" y="933450"/>
            <a:ext cx="10363200" cy="406400"/>
          </a:xfrm>
        </p:spPr>
        <p:txBody>
          <a:bodyPr>
            <a:normAutofit/>
          </a:bodyPr>
          <a:lstStyle>
            <a:lvl1pPr marL="0" indent="0" algn="ctr">
              <a:lnSpc>
                <a:spcPct val="86000"/>
              </a:lnSpc>
              <a:spcBef>
                <a:spcPts val="0"/>
              </a:spcBef>
              <a:buNone/>
              <a:defRPr sz="1350" baseline="0"/>
            </a:lvl1pPr>
          </a:lstStyle>
          <a:p>
            <a:pPr lvl="0"/>
            <a:r>
              <a:rPr lang="en-US" dirty="0"/>
              <a:t>Click here to edit subtitle</a:t>
            </a:r>
          </a:p>
        </p:txBody>
      </p:sp>
    </p:spTree>
    <p:extLst>
      <p:ext uri="{BB962C8B-B14F-4D97-AF65-F5344CB8AC3E}">
        <p14:creationId xmlns:p14="http://schemas.microsoft.com/office/powerpoint/2010/main" val="2274213543"/>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Four Tall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3"/>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2"/>
            <a:ext cx="2438400" cy="1476165"/>
          </a:xfrm>
          <a:solidFill>
            <a:schemeClr val="bg1">
              <a:lumMod val="95000"/>
            </a:schemeClr>
          </a:solidFill>
          <a:ln w="3175">
            <a:solidFill>
              <a:schemeClr val="bg1">
                <a:lumMod val="50000"/>
                <a:alpha val="40000"/>
              </a:schemeClr>
            </a:solidFill>
          </a:ln>
          <a:effectLst>
            <a:outerShdw dist="50800" dir="5400000" algn="t" rotWithShape="0">
              <a:schemeClr val="accent1"/>
            </a:outerShdw>
          </a:effectLst>
        </p:spPr>
        <p:txBody>
          <a:bodyPr anchor="ctr">
            <a:normAutofit/>
          </a:bodyPr>
          <a:lstStyle>
            <a:lvl1pPr marL="0" indent="0" algn="ctr">
              <a:buNone/>
              <a:defRPr sz="1050"/>
            </a:lvl1pPr>
          </a:lstStyle>
          <a:p>
            <a:r>
              <a:rPr lang="en-US"/>
              <a:t>Click icon to add picture</a:t>
            </a:r>
            <a:endParaRPr lang="en-US" dirty="0"/>
          </a:p>
        </p:txBody>
      </p:sp>
      <p:sp>
        <p:nvSpPr>
          <p:cNvPr id="5" name="Picture Placeholder 3"/>
          <p:cNvSpPr>
            <a:spLocks noGrp="1"/>
          </p:cNvSpPr>
          <p:nvPr>
            <p:ph type="pic" sz="quarter" idx="11"/>
          </p:nvPr>
        </p:nvSpPr>
        <p:spPr>
          <a:xfrm>
            <a:off x="3556000" y="1397002"/>
            <a:ext cx="2438400" cy="1476165"/>
          </a:xfrm>
          <a:solidFill>
            <a:schemeClr val="bg1">
              <a:lumMod val="95000"/>
            </a:schemeClr>
          </a:solidFill>
          <a:ln w="3175">
            <a:solidFill>
              <a:schemeClr val="bg1">
                <a:lumMod val="50000"/>
                <a:alpha val="40000"/>
              </a:schemeClr>
            </a:solidFill>
          </a:ln>
          <a:effectLst>
            <a:outerShdw dist="50800" dir="5400000" algn="t" rotWithShape="0">
              <a:schemeClr val="accent3"/>
            </a:outerShdw>
          </a:effectLst>
        </p:spPr>
        <p:txBody>
          <a:bodyPr anchor="ctr">
            <a:normAutofit/>
          </a:bodyPr>
          <a:lstStyle>
            <a:lvl1pPr marL="0" indent="0" algn="ctr">
              <a:buNone/>
              <a:defRPr sz="1050"/>
            </a:lvl1pPr>
          </a:lstStyle>
          <a:p>
            <a:r>
              <a:rPr lang="en-US"/>
              <a:t>Click icon to add picture</a:t>
            </a:r>
          </a:p>
        </p:txBody>
      </p:sp>
      <p:sp>
        <p:nvSpPr>
          <p:cNvPr id="6" name="Picture Placeholder 3"/>
          <p:cNvSpPr>
            <a:spLocks noGrp="1"/>
          </p:cNvSpPr>
          <p:nvPr>
            <p:ph type="pic" sz="quarter" idx="12"/>
          </p:nvPr>
        </p:nvSpPr>
        <p:spPr>
          <a:xfrm>
            <a:off x="6197600" y="1397002"/>
            <a:ext cx="2438400" cy="1476165"/>
          </a:xfrm>
          <a:solidFill>
            <a:schemeClr val="bg1">
              <a:lumMod val="95000"/>
            </a:schemeClr>
          </a:solidFill>
          <a:ln w="3175">
            <a:solidFill>
              <a:schemeClr val="bg1">
                <a:lumMod val="50000"/>
                <a:alpha val="40000"/>
              </a:schemeClr>
            </a:solidFill>
          </a:ln>
          <a:effectLst>
            <a:outerShdw dist="50800" dir="5400000" algn="t" rotWithShape="0">
              <a:schemeClr val="accent2"/>
            </a:outerShdw>
          </a:effectLst>
        </p:spPr>
        <p:txBody>
          <a:bodyPr anchor="ctr">
            <a:normAutofit/>
          </a:bodyPr>
          <a:lstStyle>
            <a:lvl1pPr marL="0" indent="0" algn="ctr">
              <a:buNone/>
              <a:defRPr sz="1050"/>
            </a:lvl1pPr>
          </a:lstStyle>
          <a:p>
            <a:r>
              <a:rPr lang="en-US"/>
              <a:t>Click icon to add picture</a:t>
            </a:r>
          </a:p>
        </p:txBody>
      </p:sp>
      <p:sp>
        <p:nvSpPr>
          <p:cNvPr id="7" name="Picture Placeholder 3"/>
          <p:cNvSpPr>
            <a:spLocks noGrp="1"/>
          </p:cNvSpPr>
          <p:nvPr>
            <p:ph type="pic" sz="quarter" idx="13"/>
          </p:nvPr>
        </p:nvSpPr>
        <p:spPr>
          <a:xfrm>
            <a:off x="8839200" y="1397002"/>
            <a:ext cx="2438400" cy="1476165"/>
          </a:xfrm>
          <a:solidFill>
            <a:schemeClr val="bg1">
              <a:lumMod val="95000"/>
            </a:schemeClr>
          </a:solidFill>
          <a:ln w="3175">
            <a:solidFill>
              <a:schemeClr val="bg1">
                <a:lumMod val="50000"/>
                <a:alpha val="40000"/>
              </a:schemeClr>
            </a:solidFill>
          </a:ln>
          <a:effectLst>
            <a:outerShdw dist="50800" dir="5400000" algn="t" rotWithShape="0">
              <a:schemeClr val="bg2"/>
            </a:outerShdw>
          </a:effectLst>
        </p:spPr>
        <p:txBody>
          <a:bodyPr anchor="ctr">
            <a:normAutofit/>
          </a:bodyPr>
          <a:lstStyle>
            <a:lvl1pPr marL="0" indent="0" algn="ctr">
              <a:buNone/>
              <a:defRPr sz="1050"/>
            </a:lvl1pPr>
          </a:lstStyle>
          <a:p>
            <a:r>
              <a:rPr lang="en-US"/>
              <a:t>Click icon to add picture</a:t>
            </a:r>
          </a:p>
        </p:txBody>
      </p:sp>
      <p:sp>
        <p:nvSpPr>
          <p:cNvPr id="14" name="Content Placeholder 13"/>
          <p:cNvSpPr>
            <a:spLocks noGrp="1"/>
          </p:cNvSpPr>
          <p:nvPr>
            <p:ph sz="quarter" idx="18"/>
          </p:nvPr>
        </p:nvSpPr>
        <p:spPr>
          <a:xfrm>
            <a:off x="914400" y="3055281"/>
            <a:ext cx="2441448" cy="2988332"/>
          </a:xfrm>
        </p:spPr>
        <p:txBody>
          <a:bodyPr/>
          <a:lstStyle>
            <a:lvl1pPr marL="0" indent="0">
              <a:buNone/>
              <a:defRPr sz="1575"/>
            </a:lvl1pPr>
            <a:lvl2pPr marL="128588" indent="-128588">
              <a:buFont typeface="Arial" panose="020B0604020202020204" pitchFamily="34" charset="0"/>
              <a:buChar char="•"/>
              <a:defRPr sz="1050"/>
            </a:lvl2pPr>
            <a:lvl3pPr marL="257175" indent="-128588">
              <a:defRPr sz="1050"/>
            </a:lvl3pPr>
            <a:lvl4pPr marL="385763" indent="-128588">
              <a:defRPr sz="1050"/>
            </a:lvl4pPr>
            <a:lvl5pPr>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13"/>
          <p:cNvSpPr>
            <a:spLocks noGrp="1"/>
          </p:cNvSpPr>
          <p:nvPr>
            <p:ph sz="quarter" idx="19"/>
          </p:nvPr>
        </p:nvSpPr>
        <p:spPr>
          <a:xfrm>
            <a:off x="3554984" y="3055281"/>
            <a:ext cx="2441448" cy="2988332"/>
          </a:xfrm>
        </p:spPr>
        <p:txBody>
          <a:bodyPr/>
          <a:lstStyle>
            <a:lvl1pPr marL="0" indent="0">
              <a:buNone/>
              <a:defRPr sz="1575"/>
            </a:lvl1pPr>
            <a:lvl2pPr marL="128588" indent="-128588">
              <a:buClr>
                <a:schemeClr val="accent3"/>
              </a:buClr>
              <a:buFont typeface="Arial" panose="020B0604020202020204" pitchFamily="34" charset="0"/>
              <a:buChar char="•"/>
              <a:defRPr sz="1050"/>
            </a:lvl2pPr>
            <a:lvl3pPr marL="257175" indent="-128588">
              <a:buClr>
                <a:schemeClr val="accent3"/>
              </a:buClr>
              <a:defRPr sz="1050"/>
            </a:lvl3pPr>
            <a:lvl4pPr marL="385763" indent="-128588">
              <a:buClr>
                <a:schemeClr val="accent3"/>
              </a:buClr>
              <a:defRPr sz="1050"/>
            </a:lvl4pPr>
            <a:lvl5pPr>
              <a:buClr>
                <a:schemeClr val="accent3"/>
              </a:buClr>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Content Placeholder 13"/>
          <p:cNvSpPr>
            <a:spLocks noGrp="1"/>
          </p:cNvSpPr>
          <p:nvPr>
            <p:ph sz="quarter" idx="20"/>
          </p:nvPr>
        </p:nvSpPr>
        <p:spPr>
          <a:xfrm>
            <a:off x="6195568" y="3055281"/>
            <a:ext cx="2441448" cy="2988332"/>
          </a:xfrm>
        </p:spPr>
        <p:txBody>
          <a:bodyPr/>
          <a:lstStyle>
            <a:lvl1pPr marL="0" indent="0">
              <a:buNone/>
              <a:defRPr sz="1575"/>
            </a:lvl1pPr>
            <a:lvl2pPr marL="128588" indent="-128588">
              <a:buClr>
                <a:schemeClr val="accent2"/>
              </a:buClr>
              <a:buFont typeface="Arial" panose="020B0604020202020204" pitchFamily="34" charset="0"/>
              <a:buChar char="•"/>
              <a:defRPr sz="1050"/>
            </a:lvl2pPr>
            <a:lvl3pPr marL="257175" indent="-128588">
              <a:buClr>
                <a:schemeClr val="accent2"/>
              </a:buClr>
              <a:defRPr sz="1050"/>
            </a:lvl3pPr>
            <a:lvl4pPr marL="385763" indent="-128588">
              <a:buClr>
                <a:schemeClr val="accent2"/>
              </a:buClr>
              <a:defRPr sz="1050"/>
            </a:lvl4pPr>
            <a:lvl5pPr>
              <a:buClr>
                <a:schemeClr val="accent2"/>
              </a:buClr>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Content Placeholder 13"/>
          <p:cNvSpPr>
            <a:spLocks noGrp="1"/>
          </p:cNvSpPr>
          <p:nvPr>
            <p:ph sz="quarter" idx="21"/>
          </p:nvPr>
        </p:nvSpPr>
        <p:spPr>
          <a:xfrm>
            <a:off x="8836152" y="3055281"/>
            <a:ext cx="2441448" cy="2988332"/>
          </a:xfrm>
        </p:spPr>
        <p:txBody>
          <a:bodyPr/>
          <a:lstStyle>
            <a:lvl1pPr marL="0" indent="0">
              <a:buNone/>
              <a:defRPr sz="1575"/>
            </a:lvl1pPr>
            <a:lvl2pPr marL="128588" indent="-128588">
              <a:buClr>
                <a:schemeClr val="bg2"/>
              </a:buClr>
              <a:buFont typeface="Arial" panose="020B0604020202020204" pitchFamily="34" charset="0"/>
              <a:buChar char="•"/>
              <a:defRPr sz="1050"/>
            </a:lvl2pPr>
            <a:lvl3pPr marL="257175" indent="-128588">
              <a:buClr>
                <a:schemeClr val="bg2"/>
              </a:buClr>
              <a:defRPr sz="1050"/>
            </a:lvl3pPr>
            <a:lvl4pPr marL="385763" indent="-128588">
              <a:buClr>
                <a:schemeClr val="bg2"/>
              </a:buClr>
              <a:defRPr sz="1050"/>
            </a:lvl4pPr>
            <a:lvl5pPr>
              <a:buClr>
                <a:schemeClr val="bg2"/>
              </a:buClr>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96688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Four Tall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3"/>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2"/>
            <a:ext cx="2438400" cy="1476165"/>
          </a:xfrm>
          <a:solidFill>
            <a:schemeClr val="bg1">
              <a:lumMod val="95000"/>
            </a:schemeClr>
          </a:solidFill>
          <a:ln w="3175">
            <a:solidFill>
              <a:schemeClr val="bg1">
                <a:lumMod val="50000"/>
                <a:alpha val="40000"/>
              </a:schemeClr>
            </a:solidFill>
          </a:ln>
          <a:effectLst>
            <a:outerShdw dist="50800" dir="5400000" algn="t" rotWithShape="0">
              <a:schemeClr val="accent1"/>
            </a:outerShdw>
          </a:effectLst>
        </p:spPr>
        <p:txBody>
          <a:bodyPr anchor="ctr">
            <a:normAutofit/>
          </a:bodyPr>
          <a:lstStyle>
            <a:lvl1pPr marL="0" indent="0" algn="ctr">
              <a:buNone/>
              <a:defRPr sz="1050"/>
            </a:lvl1pPr>
          </a:lstStyle>
          <a:p>
            <a:r>
              <a:rPr lang="en-US"/>
              <a:t>Click icon to add picture</a:t>
            </a:r>
            <a:endParaRPr lang="en-US" dirty="0"/>
          </a:p>
        </p:txBody>
      </p:sp>
      <p:sp>
        <p:nvSpPr>
          <p:cNvPr id="5" name="Picture Placeholder 3"/>
          <p:cNvSpPr>
            <a:spLocks noGrp="1"/>
          </p:cNvSpPr>
          <p:nvPr>
            <p:ph type="pic" sz="quarter" idx="11"/>
          </p:nvPr>
        </p:nvSpPr>
        <p:spPr>
          <a:xfrm>
            <a:off x="3556000" y="1397002"/>
            <a:ext cx="2438400" cy="1476165"/>
          </a:xfrm>
          <a:solidFill>
            <a:schemeClr val="bg1">
              <a:lumMod val="95000"/>
            </a:schemeClr>
          </a:solidFill>
          <a:ln w="3175">
            <a:solidFill>
              <a:schemeClr val="bg1">
                <a:lumMod val="50000"/>
                <a:alpha val="40000"/>
              </a:schemeClr>
            </a:solidFill>
          </a:ln>
          <a:effectLst>
            <a:outerShdw dist="50800" dir="5400000" algn="t" rotWithShape="0">
              <a:schemeClr val="accent3"/>
            </a:outerShdw>
          </a:effectLst>
        </p:spPr>
        <p:txBody>
          <a:bodyPr anchor="ctr">
            <a:normAutofit/>
          </a:bodyPr>
          <a:lstStyle>
            <a:lvl1pPr marL="0" indent="0" algn="ctr">
              <a:buNone/>
              <a:defRPr sz="1050"/>
            </a:lvl1pPr>
          </a:lstStyle>
          <a:p>
            <a:r>
              <a:rPr lang="en-US"/>
              <a:t>Click icon to add picture</a:t>
            </a:r>
          </a:p>
        </p:txBody>
      </p:sp>
      <p:sp>
        <p:nvSpPr>
          <p:cNvPr id="6" name="Picture Placeholder 3"/>
          <p:cNvSpPr>
            <a:spLocks noGrp="1"/>
          </p:cNvSpPr>
          <p:nvPr>
            <p:ph type="pic" sz="quarter" idx="12"/>
          </p:nvPr>
        </p:nvSpPr>
        <p:spPr>
          <a:xfrm>
            <a:off x="6197600" y="1397002"/>
            <a:ext cx="2438400" cy="1476165"/>
          </a:xfrm>
          <a:solidFill>
            <a:schemeClr val="bg1">
              <a:lumMod val="95000"/>
            </a:schemeClr>
          </a:solidFill>
          <a:ln w="3175">
            <a:solidFill>
              <a:schemeClr val="bg1">
                <a:lumMod val="50000"/>
                <a:alpha val="40000"/>
              </a:schemeClr>
            </a:solidFill>
          </a:ln>
          <a:effectLst>
            <a:outerShdw dist="50800" dir="5400000" algn="t" rotWithShape="0">
              <a:schemeClr val="accent2"/>
            </a:outerShdw>
          </a:effectLst>
        </p:spPr>
        <p:txBody>
          <a:bodyPr anchor="ctr">
            <a:normAutofit/>
          </a:bodyPr>
          <a:lstStyle>
            <a:lvl1pPr marL="0" indent="0" algn="ctr">
              <a:buNone/>
              <a:defRPr sz="1050"/>
            </a:lvl1pPr>
          </a:lstStyle>
          <a:p>
            <a:r>
              <a:rPr lang="en-US"/>
              <a:t>Click icon to add picture</a:t>
            </a:r>
          </a:p>
        </p:txBody>
      </p:sp>
      <p:sp>
        <p:nvSpPr>
          <p:cNvPr id="7" name="Picture Placeholder 3"/>
          <p:cNvSpPr>
            <a:spLocks noGrp="1"/>
          </p:cNvSpPr>
          <p:nvPr>
            <p:ph type="pic" sz="quarter" idx="13"/>
          </p:nvPr>
        </p:nvSpPr>
        <p:spPr>
          <a:xfrm>
            <a:off x="8839200" y="1397002"/>
            <a:ext cx="2438400" cy="1476165"/>
          </a:xfrm>
          <a:solidFill>
            <a:schemeClr val="bg1">
              <a:lumMod val="95000"/>
            </a:schemeClr>
          </a:solidFill>
          <a:ln w="3175">
            <a:solidFill>
              <a:schemeClr val="bg1">
                <a:lumMod val="50000"/>
                <a:alpha val="40000"/>
              </a:schemeClr>
            </a:solidFill>
          </a:ln>
          <a:effectLst>
            <a:outerShdw dist="50800" dir="5400000" algn="t" rotWithShape="0">
              <a:schemeClr val="bg2"/>
            </a:outerShdw>
          </a:effectLst>
        </p:spPr>
        <p:txBody>
          <a:bodyPr anchor="ctr">
            <a:normAutofit/>
          </a:bodyPr>
          <a:lstStyle>
            <a:lvl1pPr marL="0" indent="0" algn="ctr">
              <a:buNone/>
              <a:defRPr sz="1050"/>
            </a:lvl1pPr>
          </a:lstStyle>
          <a:p>
            <a:r>
              <a:rPr lang="en-US"/>
              <a:t>Click icon to add picture</a:t>
            </a:r>
          </a:p>
        </p:txBody>
      </p:sp>
      <p:sp>
        <p:nvSpPr>
          <p:cNvPr id="14" name="Content Placeholder 13"/>
          <p:cNvSpPr>
            <a:spLocks noGrp="1"/>
          </p:cNvSpPr>
          <p:nvPr>
            <p:ph sz="quarter" idx="18"/>
          </p:nvPr>
        </p:nvSpPr>
        <p:spPr>
          <a:xfrm>
            <a:off x="914400" y="3055281"/>
            <a:ext cx="2441448" cy="2988332"/>
          </a:xfrm>
        </p:spPr>
        <p:txBody>
          <a:bodyPr/>
          <a:lstStyle>
            <a:lvl1pPr marL="0" indent="0">
              <a:buNone/>
              <a:defRPr sz="1575"/>
            </a:lvl1pPr>
            <a:lvl2pPr marL="128588" indent="-128588">
              <a:buFont typeface="Arial" panose="020B0604020202020204" pitchFamily="34" charset="0"/>
              <a:buChar char="•"/>
              <a:defRPr sz="1050"/>
            </a:lvl2pPr>
            <a:lvl3pPr marL="257175" indent="-128588">
              <a:defRPr sz="1050"/>
            </a:lvl3pPr>
            <a:lvl4pPr marL="385763" indent="-128588">
              <a:defRPr sz="1050"/>
            </a:lvl4pPr>
            <a:lvl5pPr>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13"/>
          <p:cNvSpPr>
            <a:spLocks noGrp="1"/>
          </p:cNvSpPr>
          <p:nvPr>
            <p:ph sz="quarter" idx="19"/>
          </p:nvPr>
        </p:nvSpPr>
        <p:spPr>
          <a:xfrm>
            <a:off x="3554984" y="3055281"/>
            <a:ext cx="2441448" cy="2988332"/>
          </a:xfrm>
        </p:spPr>
        <p:txBody>
          <a:bodyPr/>
          <a:lstStyle>
            <a:lvl1pPr marL="0" indent="0">
              <a:buNone/>
              <a:defRPr sz="1575"/>
            </a:lvl1pPr>
            <a:lvl2pPr marL="128588" indent="-128588">
              <a:buClr>
                <a:schemeClr val="accent3"/>
              </a:buClr>
              <a:buFont typeface="Arial" panose="020B0604020202020204" pitchFamily="34" charset="0"/>
              <a:buChar char="•"/>
              <a:defRPr sz="1050"/>
            </a:lvl2pPr>
            <a:lvl3pPr marL="257175" indent="-128588">
              <a:buClr>
                <a:schemeClr val="accent3"/>
              </a:buClr>
              <a:defRPr sz="1050"/>
            </a:lvl3pPr>
            <a:lvl4pPr marL="385763" indent="-128588">
              <a:buClr>
                <a:schemeClr val="accent3"/>
              </a:buClr>
              <a:defRPr sz="1050"/>
            </a:lvl4pPr>
            <a:lvl5pPr>
              <a:buClr>
                <a:schemeClr val="accent3"/>
              </a:buClr>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Content Placeholder 13"/>
          <p:cNvSpPr>
            <a:spLocks noGrp="1"/>
          </p:cNvSpPr>
          <p:nvPr>
            <p:ph sz="quarter" idx="20"/>
          </p:nvPr>
        </p:nvSpPr>
        <p:spPr>
          <a:xfrm>
            <a:off x="6195568" y="3055281"/>
            <a:ext cx="2441448" cy="2988332"/>
          </a:xfrm>
        </p:spPr>
        <p:txBody>
          <a:bodyPr/>
          <a:lstStyle>
            <a:lvl1pPr marL="0" indent="0">
              <a:buNone/>
              <a:defRPr sz="1575"/>
            </a:lvl1pPr>
            <a:lvl2pPr marL="128588" indent="-128588">
              <a:buClr>
                <a:schemeClr val="accent2"/>
              </a:buClr>
              <a:buFont typeface="Arial" panose="020B0604020202020204" pitchFamily="34" charset="0"/>
              <a:buChar char="•"/>
              <a:defRPr sz="1050"/>
            </a:lvl2pPr>
            <a:lvl3pPr marL="257175" indent="-128588">
              <a:buClr>
                <a:schemeClr val="accent2"/>
              </a:buClr>
              <a:defRPr sz="1050"/>
            </a:lvl3pPr>
            <a:lvl4pPr marL="385763" indent="-128588">
              <a:buClr>
                <a:schemeClr val="accent2"/>
              </a:buClr>
              <a:defRPr sz="1050"/>
            </a:lvl4pPr>
            <a:lvl5pPr>
              <a:buClr>
                <a:schemeClr val="accent2"/>
              </a:buClr>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Content Placeholder 13"/>
          <p:cNvSpPr>
            <a:spLocks noGrp="1"/>
          </p:cNvSpPr>
          <p:nvPr>
            <p:ph sz="quarter" idx="21"/>
          </p:nvPr>
        </p:nvSpPr>
        <p:spPr>
          <a:xfrm>
            <a:off x="8836152" y="3055281"/>
            <a:ext cx="2441448" cy="2988332"/>
          </a:xfrm>
        </p:spPr>
        <p:txBody>
          <a:bodyPr/>
          <a:lstStyle>
            <a:lvl1pPr marL="0" indent="0">
              <a:buNone/>
              <a:defRPr sz="1575"/>
            </a:lvl1pPr>
            <a:lvl2pPr marL="128588" indent="-128588">
              <a:buClr>
                <a:schemeClr val="bg2"/>
              </a:buClr>
              <a:buFont typeface="Arial" panose="020B0604020202020204" pitchFamily="34" charset="0"/>
              <a:buChar char="•"/>
              <a:defRPr sz="1050"/>
            </a:lvl2pPr>
            <a:lvl3pPr marL="257175" indent="-128588">
              <a:buClr>
                <a:schemeClr val="bg2"/>
              </a:buClr>
              <a:defRPr sz="1050"/>
            </a:lvl3pPr>
            <a:lvl4pPr marL="385763" indent="-128588">
              <a:buClr>
                <a:schemeClr val="bg2"/>
              </a:buClr>
              <a:defRPr sz="1050"/>
            </a:lvl4pPr>
            <a:lvl5pPr>
              <a:buClr>
                <a:schemeClr val="bg2"/>
              </a:buClr>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22" hasCustomPrompt="1"/>
          </p:nvPr>
        </p:nvSpPr>
        <p:spPr>
          <a:xfrm>
            <a:off x="914400" y="933450"/>
            <a:ext cx="10363200" cy="406400"/>
          </a:xfrm>
        </p:spPr>
        <p:txBody>
          <a:bodyPr>
            <a:normAutofit/>
          </a:bodyPr>
          <a:lstStyle>
            <a:lvl1pPr marL="0" indent="0" algn="ctr">
              <a:lnSpc>
                <a:spcPct val="86000"/>
              </a:lnSpc>
              <a:spcBef>
                <a:spcPts val="0"/>
              </a:spcBef>
              <a:buNone/>
              <a:defRPr sz="1350" baseline="0"/>
            </a:lvl1pPr>
          </a:lstStyle>
          <a:p>
            <a:pPr lvl="0"/>
            <a:r>
              <a:rPr lang="en-US" dirty="0"/>
              <a:t>Click here to edit subtitle</a:t>
            </a:r>
          </a:p>
        </p:txBody>
      </p:sp>
    </p:spTree>
    <p:extLst>
      <p:ext uri="{BB962C8B-B14F-4D97-AF65-F5344CB8AC3E}">
        <p14:creationId xmlns:p14="http://schemas.microsoft.com/office/powerpoint/2010/main" val="387289799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hree Tall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3"/>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3328416" cy="1472184"/>
          </a:xfrm>
          <a:solidFill>
            <a:schemeClr val="bg1">
              <a:lumMod val="95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050"/>
            </a:lvl1pPr>
          </a:lstStyle>
          <a:p>
            <a:pPr lvl="0"/>
            <a:r>
              <a:rPr lang="en-US"/>
              <a:t>Click icon to add picture</a:t>
            </a:r>
          </a:p>
        </p:txBody>
      </p:sp>
      <p:sp>
        <p:nvSpPr>
          <p:cNvPr id="5" name="Picture Placeholder 3"/>
          <p:cNvSpPr>
            <a:spLocks noGrp="1"/>
          </p:cNvSpPr>
          <p:nvPr>
            <p:ph type="pic" sz="quarter" idx="11"/>
          </p:nvPr>
        </p:nvSpPr>
        <p:spPr>
          <a:xfrm>
            <a:off x="4431792" y="1397000"/>
            <a:ext cx="3328416" cy="1472184"/>
          </a:xfrm>
          <a:solidFill>
            <a:schemeClr val="bg1">
              <a:lumMod val="95000"/>
            </a:schemeClr>
          </a:solidFill>
          <a:ln w="3175">
            <a:solidFill>
              <a:schemeClr val="bg1">
                <a:lumMod val="50000"/>
                <a:alpha val="40000"/>
              </a:schemeClr>
            </a:solidFill>
          </a:ln>
          <a:effectLst>
            <a:outerShdw dist="50800" dir="5400000" algn="t" rotWithShape="0">
              <a:schemeClr val="accent4"/>
            </a:outerShdw>
          </a:effectLst>
        </p:spPr>
        <p:txBody>
          <a:bodyPr vert="horz" lIns="0" tIns="0" rIns="0" bIns="0" rtlCol="0" anchor="ctr">
            <a:normAutofit/>
          </a:bodyPr>
          <a:lstStyle>
            <a:lvl1pPr marL="0" indent="0" algn="ctr">
              <a:buNone/>
              <a:defRPr lang="en-US" sz="1050"/>
            </a:lvl1pPr>
          </a:lstStyle>
          <a:p>
            <a:pPr lvl="0"/>
            <a:r>
              <a:rPr lang="en-US"/>
              <a:t>Click icon to add picture</a:t>
            </a:r>
          </a:p>
        </p:txBody>
      </p:sp>
      <p:sp>
        <p:nvSpPr>
          <p:cNvPr id="6" name="Picture Placeholder 3"/>
          <p:cNvSpPr>
            <a:spLocks noGrp="1"/>
          </p:cNvSpPr>
          <p:nvPr>
            <p:ph type="pic" sz="quarter" idx="12"/>
          </p:nvPr>
        </p:nvSpPr>
        <p:spPr>
          <a:xfrm>
            <a:off x="7949184" y="1397000"/>
            <a:ext cx="3328416" cy="1472184"/>
          </a:xfrm>
          <a:solidFill>
            <a:schemeClr val="bg1">
              <a:lumMod val="95000"/>
            </a:schemeClr>
          </a:solidFill>
          <a:ln w="3175">
            <a:solidFill>
              <a:schemeClr val="bg1">
                <a:lumMod val="50000"/>
                <a:alpha val="40000"/>
              </a:schemeClr>
            </a:solidFill>
          </a:ln>
          <a:effectLst>
            <a:outerShdw dist="50800" dir="5400000" algn="t" rotWithShape="0">
              <a:schemeClr val="accent2"/>
            </a:outerShdw>
          </a:effectLst>
        </p:spPr>
        <p:txBody>
          <a:bodyPr vert="horz" lIns="0" tIns="0" rIns="0" bIns="0" rtlCol="0" anchor="ctr">
            <a:normAutofit/>
          </a:bodyPr>
          <a:lstStyle>
            <a:lvl1pPr marL="0" indent="0" algn="ctr">
              <a:buNone/>
              <a:defRPr lang="en-US" sz="1050"/>
            </a:lvl1pPr>
          </a:lstStyle>
          <a:p>
            <a:pPr lvl="0"/>
            <a:r>
              <a:rPr lang="en-US"/>
              <a:t>Click icon to add picture</a:t>
            </a:r>
          </a:p>
        </p:txBody>
      </p:sp>
      <p:sp>
        <p:nvSpPr>
          <p:cNvPr id="11" name="Content Placeholder 13"/>
          <p:cNvSpPr>
            <a:spLocks noGrp="1"/>
          </p:cNvSpPr>
          <p:nvPr>
            <p:ph sz="quarter" idx="18"/>
          </p:nvPr>
        </p:nvSpPr>
        <p:spPr>
          <a:xfrm>
            <a:off x="914400" y="3055281"/>
            <a:ext cx="3328416" cy="2988332"/>
          </a:xfrm>
        </p:spPr>
        <p:txBody>
          <a:bodyPr/>
          <a:lstStyle>
            <a:lvl1pPr marL="0" indent="0">
              <a:buNone/>
              <a:defRPr sz="1575"/>
            </a:lvl1pPr>
            <a:lvl2pPr marL="128588" indent="-128588">
              <a:buFont typeface="Arial" panose="020B0604020202020204" pitchFamily="34" charset="0"/>
              <a:buChar char="•"/>
              <a:defRPr sz="1050"/>
            </a:lvl2pPr>
            <a:lvl3pPr marL="257175" indent="-128588">
              <a:defRPr sz="1050"/>
            </a:lvl3pPr>
            <a:lvl4pPr marL="385763" indent="-128588">
              <a:defRPr sz="1050"/>
            </a:lvl4pPr>
            <a:lvl5pPr>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13"/>
          <p:cNvSpPr>
            <a:spLocks noGrp="1"/>
          </p:cNvSpPr>
          <p:nvPr>
            <p:ph sz="quarter" idx="19"/>
          </p:nvPr>
        </p:nvSpPr>
        <p:spPr>
          <a:xfrm>
            <a:off x="4431792" y="3055281"/>
            <a:ext cx="3328416" cy="2988332"/>
          </a:xfrm>
        </p:spPr>
        <p:txBody>
          <a:bodyPr/>
          <a:lstStyle>
            <a:lvl1pPr marL="0" indent="0">
              <a:buNone/>
              <a:defRPr sz="1575"/>
            </a:lvl1pPr>
            <a:lvl2pPr marL="128588" indent="-128588">
              <a:buClr>
                <a:schemeClr val="accent4"/>
              </a:buClr>
              <a:buFont typeface="Arial" panose="020B0604020202020204" pitchFamily="34" charset="0"/>
              <a:buChar char="•"/>
              <a:defRPr sz="1050"/>
            </a:lvl2pPr>
            <a:lvl3pPr marL="257175" indent="-128588">
              <a:buClr>
                <a:schemeClr val="accent4"/>
              </a:buClr>
              <a:defRPr sz="1050"/>
            </a:lvl3pPr>
            <a:lvl4pPr marL="385763" indent="-128588">
              <a:buClr>
                <a:schemeClr val="accent4"/>
              </a:buClr>
              <a:defRPr sz="1050"/>
            </a:lvl4pPr>
            <a:lvl5pPr>
              <a:buClr>
                <a:schemeClr val="accent4"/>
              </a:buClr>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13"/>
          <p:cNvSpPr>
            <a:spLocks noGrp="1"/>
          </p:cNvSpPr>
          <p:nvPr>
            <p:ph sz="quarter" idx="20"/>
          </p:nvPr>
        </p:nvSpPr>
        <p:spPr>
          <a:xfrm>
            <a:off x="7949184" y="3055281"/>
            <a:ext cx="3328416" cy="2988332"/>
          </a:xfrm>
        </p:spPr>
        <p:txBody>
          <a:bodyPr/>
          <a:lstStyle>
            <a:lvl1pPr marL="0" indent="0">
              <a:buNone/>
              <a:defRPr sz="1575"/>
            </a:lvl1pPr>
            <a:lvl2pPr marL="128588" indent="-128588">
              <a:buClr>
                <a:schemeClr val="accent2"/>
              </a:buClr>
              <a:buSzPct val="100000"/>
              <a:buFont typeface="Arial" panose="020B0604020202020204" pitchFamily="34" charset="0"/>
              <a:buChar char="•"/>
              <a:defRPr sz="1050"/>
            </a:lvl2pPr>
            <a:lvl3pPr marL="257175" indent="-128588">
              <a:buClr>
                <a:schemeClr val="accent2"/>
              </a:buClr>
              <a:buSzPct val="100000"/>
              <a:defRPr sz="1050"/>
            </a:lvl3pPr>
            <a:lvl4pPr marL="385763" indent="-128588">
              <a:buClr>
                <a:schemeClr val="accent2"/>
              </a:buClr>
              <a:buSzPct val="100000"/>
              <a:defRPr sz="1050"/>
            </a:lvl4pPr>
            <a:lvl5pPr>
              <a:buClr>
                <a:schemeClr val="accent2"/>
              </a:buClr>
              <a:buSzPct val="100000"/>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5965911"/>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hree Tall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3"/>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3328416" cy="1472184"/>
          </a:xfrm>
          <a:solidFill>
            <a:schemeClr val="bg1">
              <a:lumMod val="95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050"/>
            </a:lvl1pPr>
          </a:lstStyle>
          <a:p>
            <a:pPr lvl="0"/>
            <a:r>
              <a:rPr lang="en-US"/>
              <a:t>Click icon to add picture</a:t>
            </a:r>
          </a:p>
        </p:txBody>
      </p:sp>
      <p:sp>
        <p:nvSpPr>
          <p:cNvPr id="5" name="Picture Placeholder 3"/>
          <p:cNvSpPr>
            <a:spLocks noGrp="1"/>
          </p:cNvSpPr>
          <p:nvPr>
            <p:ph type="pic" sz="quarter" idx="11"/>
          </p:nvPr>
        </p:nvSpPr>
        <p:spPr>
          <a:xfrm>
            <a:off x="4431792" y="1397000"/>
            <a:ext cx="3328416" cy="1472184"/>
          </a:xfrm>
          <a:solidFill>
            <a:schemeClr val="bg1">
              <a:lumMod val="95000"/>
            </a:schemeClr>
          </a:solidFill>
          <a:ln w="3175">
            <a:solidFill>
              <a:schemeClr val="bg1">
                <a:lumMod val="50000"/>
                <a:alpha val="40000"/>
              </a:schemeClr>
            </a:solidFill>
          </a:ln>
          <a:effectLst>
            <a:outerShdw dist="50800" dir="5400000" algn="t" rotWithShape="0">
              <a:schemeClr val="accent4"/>
            </a:outerShdw>
          </a:effectLst>
        </p:spPr>
        <p:txBody>
          <a:bodyPr vert="horz" lIns="0" tIns="0" rIns="0" bIns="0" rtlCol="0" anchor="ctr">
            <a:normAutofit/>
          </a:bodyPr>
          <a:lstStyle>
            <a:lvl1pPr marL="0" indent="0" algn="ctr">
              <a:buNone/>
              <a:defRPr lang="en-US" sz="1050"/>
            </a:lvl1pPr>
          </a:lstStyle>
          <a:p>
            <a:pPr lvl="0"/>
            <a:r>
              <a:rPr lang="en-US"/>
              <a:t>Click icon to add picture</a:t>
            </a:r>
          </a:p>
        </p:txBody>
      </p:sp>
      <p:sp>
        <p:nvSpPr>
          <p:cNvPr id="6" name="Picture Placeholder 3"/>
          <p:cNvSpPr>
            <a:spLocks noGrp="1"/>
          </p:cNvSpPr>
          <p:nvPr>
            <p:ph type="pic" sz="quarter" idx="12"/>
          </p:nvPr>
        </p:nvSpPr>
        <p:spPr>
          <a:xfrm>
            <a:off x="7949184" y="1397000"/>
            <a:ext cx="3328416" cy="1472184"/>
          </a:xfrm>
          <a:solidFill>
            <a:schemeClr val="bg1">
              <a:lumMod val="95000"/>
            </a:schemeClr>
          </a:solidFill>
          <a:ln w="3175">
            <a:solidFill>
              <a:schemeClr val="bg1">
                <a:lumMod val="50000"/>
                <a:alpha val="40000"/>
              </a:schemeClr>
            </a:solidFill>
          </a:ln>
          <a:effectLst>
            <a:outerShdw dist="50800" dir="5400000" algn="t" rotWithShape="0">
              <a:schemeClr val="accent2"/>
            </a:outerShdw>
          </a:effectLst>
        </p:spPr>
        <p:txBody>
          <a:bodyPr vert="horz" lIns="0" tIns="0" rIns="0" bIns="0" rtlCol="0" anchor="ctr">
            <a:normAutofit/>
          </a:bodyPr>
          <a:lstStyle>
            <a:lvl1pPr marL="0" indent="0" algn="ctr">
              <a:buNone/>
              <a:defRPr lang="en-US" sz="1050"/>
            </a:lvl1pPr>
          </a:lstStyle>
          <a:p>
            <a:pPr lvl="0"/>
            <a:r>
              <a:rPr lang="en-US"/>
              <a:t>Click icon to add picture</a:t>
            </a:r>
          </a:p>
        </p:txBody>
      </p:sp>
      <p:sp>
        <p:nvSpPr>
          <p:cNvPr id="11" name="Content Placeholder 13"/>
          <p:cNvSpPr>
            <a:spLocks noGrp="1"/>
          </p:cNvSpPr>
          <p:nvPr>
            <p:ph sz="quarter" idx="18"/>
          </p:nvPr>
        </p:nvSpPr>
        <p:spPr>
          <a:xfrm>
            <a:off x="914400" y="3055281"/>
            <a:ext cx="3328416" cy="2988332"/>
          </a:xfrm>
        </p:spPr>
        <p:txBody>
          <a:bodyPr/>
          <a:lstStyle>
            <a:lvl1pPr marL="0" indent="0">
              <a:buNone/>
              <a:defRPr sz="1575"/>
            </a:lvl1pPr>
            <a:lvl2pPr marL="128588" indent="-128588">
              <a:buFont typeface="Arial" panose="020B0604020202020204" pitchFamily="34" charset="0"/>
              <a:buChar char="•"/>
              <a:defRPr sz="1050"/>
            </a:lvl2pPr>
            <a:lvl3pPr marL="257175" indent="-128588">
              <a:defRPr sz="1050"/>
            </a:lvl3pPr>
            <a:lvl4pPr marL="385763" indent="-128588">
              <a:defRPr sz="1050"/>
            </a:lvl4pPr>
            <a:lvl5pPr>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13"/>
          <p:cNvSpPr>
            <a:spLocks noGrp="1"/>
          </p:cNvSpPr>
          <p:nvPr>
            <p:ph sz="quarter" idx="19"/>
          </p:nvPr>
        </p:nvSpPr>
        <p:spPr>
          <a:xfrm>
            <a:off x="4431792" y="3055281"/>
            <a:ext cx="3328416" cy="2988332"/>
          </a:xfrm>
        </p:spPr>
        <p:txBody>
          <a:bodyPr/>
          <a:lstStyle>
            <a:lvl1pPr marL="0" indent="0">
              <a:buNone/>
              <a:defRPr sz="1575"/>
            </a:lvl1pPr>
            <a:lvl2pPr marL="128588" indent="-128588">
              <a:buClr>
                <a:schemeClr val="accent4"/>
              </a:buClr>
              <a:buFont typeface="Arial" panose="020B0604020202020204" pitchFamily="34" charset="0"/>
              <a:buChar char="•"/>
              <a:defRPr sz="1050"/>
            </a:lvl2pPr>
            <a:lvl3pPr marL="257175" indent="-128588">
              <a:buClr>
                <a:schemeClr val="accent4"/>
              </a:buClr>
              <a:defRPr sz="1050"/>
            </a:lvl3pPr>
            <a:lvl4pPr marL="385763" indent="-128588">
              <a:buClr>
                <a:schemeClr val="accent4"/>
              </a:buClr>
              <a:defRPr sz="1050"/>
            </a:lvl4pPr>
            <a:lvl5pPr>
              <a:buClr>
                <a:schemeClr val="accent4"/>
              </a:buClr>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13"/>
          <p:cNvSpPr>
            <a:spLocks noGrp="1"/>
          </p:cNvSpPr>
          <p:nvPr>
            <p:ph sz="quarter" idx="20"/>
          </p:nvPr>
        </p:nvSpPr>
        <p:spPr>
          <a:xfrm>
            <a:off x="7949184" y="3055281"/>
            <a:ext cx="3328416" cy="2988332"/>
          </a:xfrm>
        </p:spPr>
        <p:txBody>
          <a:bodyPr/>
          <a:lstStyle>
            <a:lvl1pPr marL="0" indent="0">
              <a:buNone/>
              <a:defRPr sz="1575"/>
            </a:lvl1pPr>
            <a:lvl2pPr marL="128588" indent="-128588">
              <a:buClr>
                <a:schemeClr val="accent2"/>
              </a:buClr>
              <a:buFont typeface="Arial" panose="020B0604020202020204" pitchFamily="34" charset="0"/>
              <a:buChar char="•"/>
              <a:defRPr sz="1050"/>
            </a:lvl2pPr>
            <a:lvl3pPr marL="257175" indent="-128588">
              <a:buClr>
                <a:schemeClr val="accent2"/>
              </a:buClr>
              <a:defRPr sz="1050"/>
            </a:lvl3pPr>
            <a:lvl4pPr marL="385763" indent="-128588">
              <a:buClr>
                <a:schemeClr val="accent2"/>
              </a:buClr>
              <a:defRPr sz="1050"/>
            </a:lvl4pPr>
            <a:lvl5pPr>
              <a:buClr>
                <a:schemeClr val="accent2"/>
              </a:buClr>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4"/>
          <p:cNvSpPr>
            <a:spLocks noGrp="1"/>
          </p:cNvSpPr>
          <p:nvPr>
            <p:ph type="body" sz="quarter" idx="21" hasCustomPrompt="1"/>
          </p:nvPr>
        </p:nvSpPr>
        <p:spPr>
          <a:xfrm>
            <a:off x="914400" y="933450"/>
            <a:ext cx="10363200" cy="406400"/>
          </a:xfrm>
        </p:spPr>
        <p:txBody>
          <a:bodyPr>
            <a:normAutofit/>
          </a:bodyPr>
          <a:lstStyle>
            <a:lvl1pPr marL="0" indent="0" algn="ctr">
              <a:lnSpc>
                <a:spcPct val="86000"/>
              </a:lnSpc>
              <a:spcBef>
                <a:spcPts val="0"/>
              </a:spcBef>
              <a:buNone/>
              <a:defRPr sz="1350" baseline="0"/>
            </a:lvl1pPr>
          </a:lstStyle>
          <a:p>
            <a:pPr lvl="0"/>
            <a:r>
              <a:rPr lang="en-US" dirty="0"/>
              <a:t>Click here to edit subtitle</a:t>
            </a:r>
          </a:p>
        </p:txBody>
      </p:sp>
    </p:spTree>
    <p:extLst>
      <p:ext uri="{BB962C8B-B14F-4D97-AF65-F5344CB8AC3E}">
        <p14:creationId xmlns:p14="http://schemas.microsoft.com/office/powerpoint/2010/main" val="145342460"/>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wo Tall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3"/>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5085589" cy="1472184"/>
          </a:xfrm>
          <a:solidFill>
            <a:schemeClr val="bg1">
              <a:lumMod val="95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050"/>
            </a:lvl1pPr>
          </a:lstStyle>
          <a:p>
            <a:pPr lvl="0"/>
            <a:r>
              <a:rPr lang="en-US"/>
              <a:t>Click icon to add picture</a:t>
            </a:r>
          </a:p>
        </p:txBody>
      </p:sp>
      <p:sp>
        <p:nvSpPr>
          <p:cNvPr id="5" name="Picture Placeholder 3"/>
          <p:cNvSpPr>
            <a:spLocks noGrp="1"/>
          </p:cNvSpPr>
          <p:nvPr>
            <p:ph type="pic" sz="quarter" idx="11"/>
          </p:nvPr>
        </p:nvSpPr>
        <p:spPr>
          <a:xfrm>
            <a:off x="6192012" y="1397000"/>
            <a:ext cx="5085589" cy="1472184"/>
          </a:xfrm>
          <a:solidFill>
            <a:schemeClr val="bg1">
              <a:lumMod val="95000"/>
            </a:schemeClr>
          </a:solidFill>
          <a:ln w="3175">
            <a:solidFill>
              <a:schemeClr val="bg1">
                <a:lumMod val="50000"/>
                <a:alpha val="40000"/>
              </a:schemeClr>
            </a:solidFill>
          </a:ln>
          <a:effectLst>
            <a:outerShdw dist="50800" dir="5400000" algn="t" rotWithShape="0">
              <a:schemeClr val="bg2"/>
            </a:outerShdw>
          </a:effectLst>
        </p:spPr>
        <p:txBody>
          <a:bodyPr vert="horz" lIns="0" tIns="0" rIns="0" bIns="0" rtlCol="0" anchor="ctr">
            <a:normAutofit/>
          </a:bodyPr>
          <a:lstStyle>
            <a:lvl1pPr marL="0" indent="0" algn="ctr">
              <a:buNone/>
              <a:defRPr lang="en-US" sz="1050"/>
            </a:lvl1pPr>
          </a:lstStyle>
          <a:p>
            <a:pPr lvl="0"/>
            <a:r>
              <a:rPr lang="en-US"/>
              <a:t>Click icon to add picture</a:t>
            </a:r>
          </a:p>
        </p:txBody>
      </p:sp>
      <p:sp>
        <p:nvSpPr>
          <p:cNvPr id="7" name="Content Placeholder 13"/>
          <p:cNvSpPr>
            <a:spLocks noGrp="1"/>
          </p:cNvSpPr>
          <p:nvPr>
            <p:ph sz="quarter" idx="18"/>
          </p:nvPr>
        </p:nvSpPr>
        <p:spPr>
          <a:xfrm>
            <a:off x="914400" y="3055281"/>
            <a:ext cx="5084064" cy="2988332"/>
          </a:xfrm>
        </p:spPr>
        <p:txBody>
          <a:bodyPr/>
          <a:lstStyle>
            <a:lvl1pPr marL="0" indent="0">
              <a:buNone/>
              <a:defRPr sz="1575"/>
            </a:lvl1pPr>
            <a:lvl2pPr marL="128588" indent="-128588">
              <a:buFont typeface="Arial" panose="020B0604020202020204" pitchFamily="34" charset="0"/>
              <a:buChar char="•"/>
              <a:defRPr sz="1050"/>
            </a:lvl2pPr>
            <a:lvl3pPr marL="257175" indent="-128588">
              <a:defRPr sz="1050"/>
            </a:lvl3pPr>
            <a:lvl4pPr marL="385763" indent="-128588">
              <a:defRPr sz="1050"/>
            </a:lvl4pPr>
            <a:lvl5pPr>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13"/>
          <p:cNvSpPr>
            <a:spLocks noGrp="1"/>
          </p:cNvSpPr>
          <p:nvPr>
            <p:ph sz="quarter" idx="19"/>
          </p:nvPr>
        </p:nvSpPr>
        <p:spPr>
          <a:xfrm>
            <a:off x="6193536" y="3055281"/>
            <a:ext cx="5084064" cy="2988332"/>
          </a:xfrm>
        </p:spPr>
        <p:txBody>
          <a:bodyPr/>
          <a:lstStyle>
            <a:lvl1pPr marL="0" indent="0">
              <a:buNone/>
              <a:defRPr sz="1575"/>
            </a:lvl1pPr>
            <a:lvl2pPr marL="128588" indent="-128588">
              <a:buClr>
                <a:schemeClr val="bg2"/>
              </a:buClr>
              <a:buFont typeface="Arial" panose="020B0604020202020204" pitchFamily="34" charset="0"/>
              <a:buChar char="•"/>
              <a:defRPr sz="1050"/>
            </a:lvl2pPr>
            <a:lvl3pPr marL="257175" indent="-128588">
              <a:buClr>
                <a:schemeClr val="bg2"/>
              </a:buClr>
              <a:defRPr sz="1050"/>
            </a:lvl3pPr>
            <a:lvl4pPr marL="385763" indent="-128588">
              <a:buClr>
                <a:schemeClr val="bg2"/>
              </a:buClr>
              <a:defRPr sz="1050"/>
            </a:lvl4pPr>
            <a:lvl5pPr>
              <a:buClr>
                <a:schemeClr val="bg2"/>
              </a:buClr>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923576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242EFA-A6CC-4EF8-966D-A2B5622C033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EBB4E30-A43B-4BEC-870C-CFF33C439A6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81387A9-57FD-4B73-9815-32613F3C3AD2}"/>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B6B5FF0-3E9E-4508-B779-55C84383F099}"/>
              </a:ext>
            </a:extLst>
          </p:cNvPr>
          <p:cNvSpPr>
            <a:spLocks noGrp="1"/>
          </p:cNvSpPr>
          <p:nvPr>
            <p:ph type="dt" sz="half" idx="10"/>
          </p:nvPr>
        </p:nvSpPr>
        <p:spPr/>
        <p:txBody>
          <a:bodyPr/>
          <a:lstStyle/>
          <a:p>
            <a:fld id="{ECB02B59-AC5B-4292-9AC0-C8F73453C14D}" type="datetimeFigureOut">
              <a:rPr lang="en-US" smtClean="0"/>
              <a:t>12/3/2018</a:t>
            </a:fld>
            <a:endParaRPr lang="en-US"/>
          </a:p>
        </p:txBody>
      </p:sp>
      <p:sp>
        <p:nvSpPr>
          <p:cNvPr id="6" name="Footer Placeholder 5">
            <a:extLst>
              <a:ext uri="{FF2B5EF4-FFF2-40B4-BE49-F238E27FC236}">
                <a16:creationId xmlns:a16="http://schemas.microsoft.com/office/drawing/2014/main" id="{DB520D2A-1F2E-47A1-89CE-45C353CBB1C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A9E17-6F70-4DC0-AD45-CAE49A772D08}"/>
              </a:ext>
            </a:extLst>
          </p:cNvPr>
          <p:cNvSpPr>
            <a:spLocks noGrp="1"/>
          </p:cNvSpPr>
          <p:nvPr>
            <p:ph type="sldNum" sz="quarter" idx="12"/>
          </p:nvPr>
        </p:nvSpPr>
        <p:spPr/>
        <p:txBody>
          <a:bodyPr/>
          <a:lstStyle/>
          <a:p>
            <a:fld id="{8545DE64-E0C3-400D-8F85-627B7BF9C5B7}" type="slidenum">
              <a:rPr lang="en-US" smtClean="0"/>
              <a:t>‹#›</a:t>
            </a:fld>
            <a:endParaRPr lang="en-US"/>
          </a:p>
        </p:txBody>
      </p:sp>
    </p:spTree>
    <p:extLst>
      <p:ext uri="{BB962C8B-B14F-4D97-AF65-F5344CB8AC3E}">
        <p14:creationId xmlns:p14="http://schemas.microsoft.com/office/powerpoint/2010/main" val="77274168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wo Tall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3"/>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5085589" cy="1472184"/>
          </a:xfrm>
          <a:solidFill>
            <a:schemeClr val="bg1">
              <a:lumMod val="95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050"/>
            </a:lvl1pPr>
          </a:lstStyle>
          <a:p>
            <a:pPr lvl="0"/>
            <a:r>
              <a:rPr lang="en-US"/>
              <a:t>Click icon to add picture</a:t>
            </a:r>
          </a:p>
        </p:txBody>
      </p:sp>
      <p:sp>
        <p:nvSpPr>
          <p:cNvPr id="5" name="Picture Placeholder 3"/>
          <p:cNvSpPr>
            <a:spLocks noGrp="1"/>
          </p:cNvSpPr>
          <p:nvPr>
            <p:ph type="pic" sz="quarter" idx="11"/>
          </p:nvPr>
        </p:nvSpPr>
        <p:spPr>
          <a:xfrm>
            <a:off x="6192012" y="1397000"/>
            <a:ext cx="5085589" cy="1472184"/>
          </a:xfrm>
          <a:solidFill>
            <a:schemeClr val="bg1">
              <a:lumMod val="95000"/>
            </a:schemeClr>
          </a:solidFill>
          <a:ln w="3175">
            <a:solidFill>
              <a:schemeClr val="bg1">
                <a:lumMod val="50000"/>
                <a:alpha val="40000"/>
              </a:schemeClr>
            </a:solidFill>
          </a:ln>
          <a:effectLst>
            <a:outerShdw dist="50800" dir="5400000" algn="t" rotWithShape="0">
              <a:schemeClr val="bg2"/>
            </a:outerShdw>
          </a:effectLst>
        </p:spPr>
        <p:txBody>
          <a:bodyPr vert="horz" lIns="0" tIns="0" rIns="0" bIns="0" rtlCol="0" anchor="ctr">
            <a:normAutofit/>
          </a:bodyPr>
          <a:lstStyle>
            <a:lvl1pPr marL="0" indent="0" algn="ctr">
              <a:buNone/>
              <a:defRPr lang="en-US" sz="1050"/>
            </a:lvl1pPr>
          </a:lstStyle>
          <a:p>
            <a:pPr lvl="0"/>
            <a:r>
              <a:rPr lang="en-US"/>
              <a:t>Click icon to add picture</a:t>
            </a:r>
          </a:p>
        </p:txBody>
      </p:sp>
      <p:sp>
        <p:nvSpPr>
          <p:cNvPr id="7" name="Content Placeholder 13"/>
          <p:cNvSpPr>
            <a:spLocks noGrp="1"/>
          </p:cNvSpPr>
          <p:nvPr>
            <p:ph sz="quarter" idx="18"/>
          </p:nvPr>
        </p:nvSpPr>
        <p:spPr>
          <a:xfrm>
            <a:off x="914400" y="3055281"/>
            <a:ext cx="5084064" cy="2988332"/>
          </a:xfrm>
        </p:spPr>
        <p:txBody>
          <a:bodyPr/>
          <a:lstStyle>
            <a:lvl1pPr marL="0" indent="0">
              <a:buNone/>
              <a:defRPr sz="1575"/>
            </a:lvl1pPr>
            <a:lvl2pPr marL="128588" indent="-128588">
              <a:buFont typeface="Arial" panose="020B0604020202020204" pitchFamily="34" charset="0"/>
              <a:buChar char="•"/>
              <a:defRPr sz="1050"/>
            </a:lvl2pPr>
            <a:lvl3pPr marL="257175" indent="-128588">
              <a:defRPr sz="1050"/>
            </a:lvl3pPr>
            <a:lvl4pPr marL="385763" indent="-128588">
              <a:defRPr sz="1050"/>
            </a:lvl4pPr>
            <a:lvl5pPr>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13"/>
          <p:cNvSpPr>
            <a:spLocks noGrp="1"/>
          </p:cNvSpPr>
          <p:nvPr>
            <p:ph sz="quarter" idx="19"/>
          </p:nvPr>
        </p:nvSpPr>
        <p:spPr>
          <a:xfrm>
            <a:off x="6193536" y="3055281"/>
            <a:ext cx="5084064" cy="2988332"/>
          </a:xfrm>
        </p:spPr>
        <p:txBody>
          <a:bodyPr/>
          <a:lstStyle>
            <a:lvl1pPr marL="0" indent="0">
              <a:buNone/>
              <a:defRPr sz="1575"/>
            </a:lvl1pPr>
            <a:lvl2pPr marL="128588" indent="-128588">
              <a:buClr>
                <a:schemeClr val="bg2"/>
              </a:buClr>
              <a:buFont typeface="Arial" panose="020B0604020202020204" pitchFamily="34" charset="0"/>
              <a:buChar char="•"/>
              <a:defRPr sz="1050"/>
            </a:lvl2pPr>
            <a:lvl3pPr marL="257175" indent="-128588">
              <a:buClr>
                <a:schemeClr val="bg2"/>
              </a:buClr>
              <a:defRPr sz="1050"/>
            </a:lvl3pPr>
            <a:lvl4pPr marL="385763" indent="-128588">
              <a:buClr>
                <a:schemeClr val="bg2"/>
              </a:buClr>
              <a:defRPr sz="1050"/>
            </a:lvl4pPr>
            <a:lvl5pPr>
              <a:buClr>
                <a:schemeClr val="bg2"/>
              </a:buClr>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4"/>
          <p:cNvSpPr>
            <a:spLocks noGrp="1"/>
          </p:cNvSpPr>
          <p:nvPr>
            <p:ph type="body" sz="quarter" idx="20" hasCustomPrompt="1"/>
          </p:nvPr>
        </p:nvSpPr>
        <p:spPr>
          <a:xfrm>
            <a:off x="914400" y="933450"/>
            <a:ext cx="10363200" cy="406400"/>
          </a:xfrm>
        </p:spPr>
        <p:txBody>
          <a:bodyPr>
            <a:normAutofit/>
          </a:bodyPr>
          <a:lstStyle>
            <a:lvl1pPr marL="0" indent="0" algn="ctr">
              <a:lnSpc>
                <a:spcPct val="86000"/>
              </a:lnSpc>
              <a:spcBef>
                <a:spcPts val="0"/>
              </a:spcBef>
              <a:buNone/>
              <a:defRPr sz="1350" baseline="0"/>
            </a:lvl1pPr>
          </a:lstStyle>
          <a:p>
            <a:pPr lvl="0"/>
            <a:r>
              <a:rPr lang="en-US" dirty="0"/>
              <a:t>Click here to edit subtitle</a:t>
            </a:r>
          </a:p>
        </p:txBody>
      </p:sp>
    </p:spTree>
    <p:extLst>
      <p:ext uri="{BB962C8B-B14F-4D97-AF65-F5344CB8AC3E}">
        <p14:creationId xmlns:p14="http://schemas.microsoft.com/office/powerpoint/2010/main" val="133211723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Eight Grid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3"/>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3384" y="1397002"/>
            <a:ext cx="2438400" cy="1476165"/>
          </a:xfrm>
          <a:solidFill>
            <a:schemeClr val="bg1">
              <a:lumMod val="95000"/>
            </a:schemeClr>
          </a:solidFill>
        </p:spPr>
        <p:txBody>
          <a:bodyPr vert="horz" lIns="0" tIns="0" rIns="0" bIns="0" rtlCol="0" anchor="ctr">
            <a:normAutofit/>
          </a:bodyPr>
          <a:lstStyle>
            <a:lvl1pPr>
              <a:defRPr lang="en-US" sz="1050" dirty="0"/>
            </a:lvl1pPr>
          </a:lstStyle>
          <a:p>
            <a:pPr marL="0" lvl="0" indent="0" algn="ctr">
              <a:buNone/>
            </a:pPr>
            <a:r>
              <a:rPr lang="en-US"/>
              <a:t>Click icon to add picture</a:t>
            </a:r>
            <a:endParaRPr lang="en-US" dirty="0"/>
          </a:p>
        </p:txBody>
      </p:sp>
      <p:sp>
        <p:nvSpPr>
          <p:cNvPr id="5" name="Picture Placeholder 3"/>
          <p:cNvSpPr>
            <a:spLocks noGrp="1"/>
          </p:cNvSpPr>
          <p:nvPr>
            <p:ph type="pic" sz="quarter" idx="11"/>
          </p:nvPr>
        </p:nvSpPr>
        <p:spPr>
          <a:xfrm>
            <a:off x="3554984" y="1397002"/>
            <a:ext cx="2438400" cy="1476165"/>
          </a:xfrm>
          <a:solidFill>
            <a:schemeClr val="bg1">
              <a:lumMod val="95000"/>
            </a:schemeClr>
          </a:solidFill>
        </p:spPr>
        <p:txBody>
          <a:bodyPr vert="horz" lIns="0" tIns="0" rIns="0" bIns="0" rtlCol="0" anchor="ctr">
            <a:normAutofit/>
          </a:bodyPr>
          <a:lstStyle>
            <a:lvl1pPr>
              <a:defRPr lang="en-US" sz="105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6196584" y="1397002"/>
            <a:ext cx="2438400" cy="1476165"/>
          </a:xfrm>
          <a:solidFill>
            <a:schemeClr val="bg1">
              <a:lumMod val="95000"/>
            </a:schemeClr>
          </a:solidFill>
        </p:spPr>
        <p:txBody>
          <a:bodyPr vert="horz" lIns="0" tIns="0" rIns="0" bIns="0" rtlCol="0" anchor="ctr">
            <a:normAutofit/>
          </a:bodyPr>
          <a:lstStyle>
            <a:lvl1pPr>
              <a:defRPr lang="en-US" sz="1050"/>
            </a:lvl1pPr>
          </a:lstStyle>
          <a:p>
            <a:pPr marL="0" lvl="0" indent="0" algn="ctr">
              <a:buNone/>
            </a:pPr>
            <a:r>
              <a:rPr lang="en-US"/>
              <a:t>Click icon to add picture</a:t>
            </a:r>
          </a:p>
        </p:txBody>
      </p:sp>
      <p:sp>
        <p:nvSpPr>
          <p:cNvPr id="7" name="Picture Placeholder 3"/>
          <p:cNvSpPr>
            <a:spLocks noGrp="1"/>
          </p:cNvSpPr>
          <p:nvPr>
            <p:ph type="pic" sz="quarter" idx="13"/>
          </p:nvPr>
        </p:nvSpPr>
        <p:spPr>
          <a:xfrm>
            <a:off x="8838184" y="1397002"/>
            <a:ext cx="2438400" cy="1476165"/>
          </a:xfrm>
          <a:solidFill>
            <a:schemeClr val="bg1">
              <a:lumMod val="95000"/>
            </a:schemeClr>
          </a:solidFill>
        </p:spPr>
        <p:txBody>
          <a:bodyPr vert="horz" lIns="0" tIns="0" rIns="0" bIns="0" rtlCol="0" anchor="ctr">
            <a:normAutofit/>
          </a:bodyPr>
          <a:lstStyle>
            <a:lvl1pPr>
              <a:defRPr lang="en-US" sz="1050"/>
            </a:lvl1pPr>
          </a:lstStyle>
          <a:p>
            <a:pPr marL="0" lvl="0" indent="0" algn="ctr">
              <a:buNone/>
            </a:pPr>
            <a:r>
              <a:rPr lang="en-US"/>
              <a:t>Click icon to add picture</a:t>
            </a:r>
          </a:p>
        </p:txBody>
      </p:sp>
      <p:sp>
        <p:nvSpPr>
          <p:cNvPr id="14" name="Content Placeholder 13"/>
          <p:cNvSpPr>
            <a:spLocks noGrp="1"/>
          </p:cNvSpPr>
          <p:nvPr>
            <p:ph sz="quarter" idx="18"/>
          </p:nvPr>
        </p:nvSpPr>
        <p:spPr>
          <a:xfrm>
            <a:off x="913384" y="4717009"/>
            <a:ext cx="2441448" cy="1326605"/>
          </a:xfrm>
        </p:spPr>
        <p:txBody>
          <a:bodyPr/>
          <a:lstStyle>
            <a:lvl1pPr marL="0" indent="0">
              <a:buNone/>
              <a:defRPr sz="1050"/>
            </a:lvl1pPr>
            <a:lvl2pPr marL="128588" indent="-128588">
              <a:buFont typeface="Arial" panose="020B0604020202020204" pitchFamily="34" charset="0"/>
              <a:buChar char="•"/>
              <a:defRPr sz="1050"/>
            </a:lvl2pPr>
            <a:lvl3pPr marL="257175" indent="-128588">
              <a:defRPr sz="1050"/>
            </a:lvl3pPr>
            <a:lvl4pPr marL="385763" indent="-128588">
              <a:defRPr sz="1050"/>
            </a:lvl4pPr>
            <a:lvl5pPr>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13"/>
          <p:cNvSpPr>
            <a:spLocks noGrp="1"/>
          </p:cNvSpPr>
          <p:nvPr>
            <p:ph sz="quarter" idx="19"/>
          </p:nvPr>
        </p:nvSpPr>
        <p:spPr>
          <a:xfrm>
            <a:off x="3553968" y="4717009"/>
            <a:ext cx="2441448" cy="1326605"/>
          </a:xfrm>
        </p:spPr>
        <p:txBody>
          <a:bodyPr>
            <a:normAutofit/>
          </a:bodyPr>
          <a:lstStyle>
            <a:lvl1pPr marL="0" indent="0">
              <a:buNone/>
              <a:defRPr sz="1050"/>
            </a:lvl1pPr>
            <a:lvl2pPr marL="128588" indent="-128588">
              <a:buFont typeface="Arial" panose="020B0604020202020204" pitchFamily="34" charset="0"/>
              <a:buChar char="•"/>
              <a:defRPr sz="1050"/>
            </a:lvl2pPr>
            <a:lvl3pPr marL="257175" indent="-128588">
              <a:defRPr sz="1050"/>
            </a:lvl3pPr>
            <a:lvl4pPr marL="385763" indent="-128588">
              <a:defRPr sz="1050"/>
            </a:lvl4pPr>
            <a:lvl5pPr>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Content Placeholder 13"/>
          <p:cNvSpPr>
            <a:spLocks noGrp="1"/>
          </p:cNvSpPr>
          <p:nvPr>
            <p:ph sz="quarter" idx="20"/>
          </p:nvPr>
        </p:nvSpPr>
        <p:spPr>
          <a:xfrm>
            <a:off x="6194552" y="4717009"/>
            <a:ext cx="2441448" cy="1326605"/>
          </a:xfrm>
        </p:spPr>
        <p:txBody>
          <a:bodyPr>
            <a:normAutofit/>
          </a:bodyPr>
          <a:lstStyle>
            <a:lvl1pPr marL="0" indent="0">
              <a:buNone/>
              <a:defRPr sz="1050"/>
            </a:lvl1pPr>
            <a:lvl2pPr marL="128588" indent="-128588">
              <a:buFont typeface="Arial" panose="020B0604020202020204" pitchFamily="34" charset="0"/>
              <a:buChar char="•"/>
              <a:defRPr sz="1050"/>
            </a:lvl2pPr>
            <a:lvl3pPr marL="257175" indent="-128588">
              <a:defRPr sz="1050"/>
            </a:lvl3pPr>
            <a:lvl4pPr marL="385763" indent="-128588">
              <a:defRPr sz="1050"/>
            </a:lvl4pPr>
            <a:lvl5pPr>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Content Placeholder 13"/>
          <p:cNvSpPr>
            <a:spLocks noGrp="1"/>
          </p:cNvSpPr>
          <p:nvPr>
            <p:ph sz="quarter" idx="21"/>
          </p:nvPr>
        </p:nvSpPr>
        <p:spPr>
          <a:xfrm>
            <a:off x="8835136" y="4717009"/>
            <a:ext cx="2441448" cy="1326605"/>
          </a:xfrm>
        </p:spPr>
        <p:txBody>
          <a:bodyPr>
            <a:normAutofit/>
          </a:bodyPr>
          <a:lstStyle>
            <a:lvl1pPr marL="0" indent="0">
              <a:buNone/>
              <a:defRPr sz="1050"/>
            </a:lvl1pPr>
            <a:lvl2pPr marL="128588" indent="-128588">
              <a:buFont typeface="Arial" panose="020B0604020202020204" pitchFamily="34" charset="0"/>
              <a:buChar char="•"/>
              <a:defRPr sz="1050"/>
            </a:lvl2pPr>
            <a:lvl3pPr marL="257175" indent="-128588">
              <a:defRPr sz="1050"/>
            </a:lvl3pPr>
            <a:lvl4pPr marL="385763" indent="-128588">
              <a:defRPr sz="1050"/>
            </a:lvl4pPr>
            <a:lvl5pPr>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Picture Placeholder 3"/>
          <p:cNvSpPr>
            <a:spLocks noGrp="1"/>
          </p:cNvSpPr>
          <p:nvPr>
            <p:ph type="pic" sz="quarter" idx="22"/>
          </p:nvPr>
        </p:nvSpPr>
        <p:spPr>
          <a:xfrm>
            <a:off x="913384" y="3057006"/>
            <a:ext cx="2438400" cy="1476165"/>
          </a:xfrm>
          <a:solidFill>
            <a:schemeClr val="bg1">
              <a:lumMod val="95000"/>
            </a:schemeClr>
          </a:solidFill>
        </p:spPr>
        <p:txBody>
          <a:bodyPr vert="horz" lIns="0" tIns="0" rIns="0" bIns="0" rtlCol="0" anchor="ctr">
            <a:normAutofit/>
          </a:bodyPr>
          <a:lstStyle>
            <a:lvl1pPr>
              <a:defRPr lang="en-US" sz="1050" dirty="0"/>
            </a:lvl1pPr>
          </a:lstStyle>
          <a:p>
            <a:pPr marL="0" lvl="0" indent="0" algn="ctr">
              <a:buNone/>
            </a:pPr>
            <a:r>
              <a:rPr lang="en-US"/>
              <a:t>Click icon to add picture</a:t>
            </a:r>
            <a:endParaRPr lang="en-US" dirty="0"/>
          </a:p>
        </p:txBody>
      </p:sp>
      <p:sp>
        <p:nvSpPr>
          <p:cNvPr id="12" name="Picture Placeholder 3"/>
          <p:cNvSpPr>
            <a:spLocks noGrp="1"/>
          </p:cNvSpPr>
          <p:nvPr>
            <p:ph type="pic" sz="quarter" idx="23"/>
          </p:nvPr>
        </p:nvSpPr>
        <p:spPr>
          <a:xfrm>
            <a:off x="3554984" y="3057006"/>
            <a:ext cx="2438400" cy="1476165"/>
          </a:xfrm>
          <a:solidFill>
            <a:schemeClr val="bg1">
              <a:lumMod val="95000"/>
            </a:schemeClr>
          </a:solidFill>
        </p:spPr>
        <p:txBody>
          <a:bodyPr vert="horz" lIns="0" tIns="0" rIns="0" bIns="0" rtlCol="0" anchor="ctr">
            <a:normAutofit/>
          </a:bodyPr>
          <a:lstStyle>
            <a:lvl1pPr>
              <a:defRPr lang="en-US" sz="1050"/>
            </a:lvl1pPr>
          </a:lstStyle>
          <a:p>
            <a:pPr marL="0" lvl="0" indent="0" algn="ctr">
              <a:buNone/>
            </a:pPr>
            <a:r>
              <a:rPr lang="en-US"/>
              <a:t>Click icon to add picture</a:t>
            </a:r>
          </a:p>
        </p:txBody>
      </p:sp>
      <p:sp>
        <p:nvSpPr>
          <p:cNvPr id="13" name="Picture Placeholder 3"/>
          <p:cNvSpPr>
            <a:spLocks noGrp="1"/>
          </p:cNvSpPr>
          <p:nvPr>
            <p:ph type="pic" sz="quarter" idx="24"/>
          </p:nvPr>
        </p:nvSpPr>
        <p:spPr>
          <a:xfrm>
            <a:off x="6196584" y="3057006"/>
            <a:ext cx="2438400" cy="1476165"/>
          </a:xfrm>
          <a:solidFill>
            <a:schemeClr val="bg1">
              <a:lumMod val="95000"/>
            </a:schemeClr>
          </a:solidFill>
        </p:spPr>
        <p:txBody>
          <a:bodyPr vert="horz" lIns="0" tIns="0" rIns="0" bIns="0" rtlCol="0" anchor="ctr">
            <a:normAutofit/>
          </a:bodyPr>
          <a:lstStyle>
            <a:lvl1pPr>
              <a:defRPr lang="en-US" sz="1050"/>
            </a:lvl1pPr>
          </a:lstStyle>
          <a:p>
            <a:pPr marL="0" lvl="0" indent="0" algn="ctr">
              <a:buNone/>
            </a:pPr>
            <a:r>
              <a:rPr lang="en-US"/>
              <a:t>Click icon to add picture</a:t>
            </a:r>
          </a:p>
        </p:txBody>
      </p:sp>
      <p:sp>
        <p:nvSpPr>
          <p:cNvPr id="16" name="Picture Placeholder 3"/>
          <p:cNvSpPr>
            <a:spLocks noGrp="1"/>
          </p:cNvSpPr>
          <p:nvPr>
            <p:ph type="pic" sz="quarter" idx="25"/>
          </p:nvPr>
        </p:nvSpPr>
        <p:spPr>
          <a:xfrm>
            <a:off x="8838184" y="3057006"/>
            <a:ext cx="2438400" cy="1476165"/>
          </a:xfrm>
          <a:solidFill>
            <a:schemeClr val="bg1">
              <a:lumMod val="95000"/>
            </a:schemeClr>
          </a:solidFill>
        </p:spPr>
        <p:txBody>
          <a:bodyPr vert="horz" lIns="0" tIns="0" rIns="0" bIns="0" rtlCol="0" anchor="ctr">
            <a:normAutofit/>
          </a:bodyPr>
          <a:lstStyle>
            <a:lvl1pPr>
              <a:defRPr lang="en-US" sz="1050"/>
            </a:lvl1pPr>
          </a:lstStyle>
          <a:p>
            <a:pPr marL="0" lvl="0" indent="0" algn="ctr">
              <a:buNone/>
            </a:pPr>
            <a:r>
              <a:rPr lang="en-US"/>
              <a:t>Click icon to add picture</a:t>
            </a:r>
          </a:p>
        </p:txBody>
      </p:sp>
    </p:spTree>
    <p:extLst>
      <p:ext uri="{BB962C8B-B14F-4D97-AF65-F5344CB8AC3E}">
        <p14:creationId xmlns:p14="http://schemas.microsoft.com/office/powerpoint/2010/main" val="236721638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Eight Grid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3"/>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3384" y="1397002"/>
            <a:ext cx="2438400" cy="1476165"/>
          </a:xfrm>
          <a:solidFill>
            <a:schemeClr val="bg1">
              <a:lumMod val="95000"/>
            </a:schemeClr>
          </a:solidFill>
        </p:spPr>
        <p:txBody>
          <a:bodyPr vert="horz" lIns="0" tIns="0" rIns="0" bIns="0" rtlCol="0" anchor="ctr">
            <a:normAutofit/>
          </a:bodyPr>
          <a:lstStyle>
            <a:lvl1pPr>
              <a:defRPr lang="en-US" sz="1050" dirty="0"/>
            </a:lvl1pPr>
          </a:lstStyle>
          <a:p>
            <a:pPr marL="0" lvl="0" indent="0" algn="ctr">
              <a:buNone/>
            </a:pPr>
            <a:r>
              <a:rPr lang="en-US"/>
              <a:t>Click icon to add picture</a:t>
            </a:r>
            <a:endParaRPr lang="en-US" dirty="0"/>
          </a:p>
        </p:txBody>
      </p:sp>
      <p:sp>
        <p:nvSpPr>
          <p:cNvPr id="5" name="Picture Placeholder 3"/>
          <p:cNvSpPr>
            <a:spLocks noGrp="1"/>
          </p:cNvSpPr>
          <p:nvPr>
            <p:ph type="pic" sz="quarter" idx="11"/>
          </p:nvPr>
        </p:nvSpPr>
        <p:spPr>
          <a:xfrm>
            <a:off x="3554984" y="1397002"/>
            <a:ext cx="2438400" cy="1476165"/>
          </a:xfrm>
          <a:solidFill>
            <a:schemeClr val="bg1">
              <a:lumMod val="95000"/>
            </a:schemeClr>
          </a:solidFill>
        </p:spPr>
        <p:txBody>
          <a:bodyPr vert="horz" lIns="0" tIns="0" rIns="0" bIns="0" rtlCol="0" anchor="ctr">
            <a:normAutofit/>
          </a:bodyPr>
          <a:lstStyle>
            <a:lvl1pPr>
              <a:defRPr lang="en-US" sz="105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6196584" y="1397002"/>
            <a:ext cx="2438400" cy="1476165"/>
          </a:xfrm>
          <a:solidFill>
            <a:schemeClr val="bg1">
              <a:lumMod val="95000"/>
            </a:schemeClr>
          </a:solidFill>
        </p:spPr>
        <p:txBody>
          <a:bodyPr vert="horz" lIns="0" tIns="0" rIns="0" bIns="0" rtlCol="0" anchor="ctr">
            <a:normAutofit/>
          </a:bodyPr>
          <a:lstStyle>
            <a:lvl1pPr>
              <a:defRPr lang="en-US" sz="1050"/>
            </a:lvl1pPr>
          </a:lstStyle>
          <a:p>
            <a:pPr marL="0" lvl="0" indent="0" algn="ctr">
              <a:buNone/>
            </a:pPr>
            <a:r>
              <a:rPr lang="en-US"/>
              <a:t>Click icon to add picture</a:t>
            </a:r>
          </a:p>
        </p:txBody>
      </p:sp>
      <p:sp>
        <p:nvSpPr>
          <p:cNvPr id="7" name="Picture Placeholder 3"/>
          <p:cNvSpPr>
            <a:spLocks noGrp="1"/>
          </p:cNvSpPr>
          <p:nvPr>
            <p:ph type="pic" sz="quarter" idx="13"/>
          </p:nvPr>
        </p:nvSpPr>
        <p:spPr>
          <a:xfrm>
            <a:off x="8838184" y="1397002"/>
            <a:ext cx="2438400" cy="1476165"/>
          </a:xfrm>
          <a:solidFill>
            <a:schemeClr val="bg1">
              <a:lumMod val="95000"/>
            </a:schemeClr>
          </a:solidFill>
        </p:spPr>
        <p:txBody>
          <a:bodyPr vert="horz" lIns="0" tIns="0" rIns="0" bIns="0" rtlCol="0" anchor="ctr">
            <a:normAutofit/>
          </a:bodyPr>
          <a:lstStyle>
            <a:lvl1pPr>
              <a:defRPr lang="en-US" sz="1050"/>
            </a:lvl1pPr>
          </a:lstStyle>
          <a:p>
            <a:pPr marL="0" lvl="0" indent="0" algn="ctr">
              <a:buNone/>
            </a:pPr>
            <a:r>
              <a:rPr lang="en-US"/>
              <a:t>Click icon to add picture</a:t>
            </a:r>
          </a:p>
        </p:txBody>
      </p:sp>
      <p:sp>
        <p:nvSpPr>
          <p:cNvPr id="14" name="Content Placeholder 13"/>
          <p:cNvSpPr>
            <a:spLocks noGrp="1"/>
          </p:cNvSpPr>
          <p:nvPr>
            <p:ph sz="quarter" idx="18"/>
          </p:nvPr>
        </p:nvSpPr>
        <p:spPr>
          <a:xfrm>
            <a:off x="913384" y="4717009"/>
            <a:ext cx="2441448" cy="1326605"/>
          </a:xfrm>
        </p:spPr>
        <p:txBody>
          <a:bodyPr/>
          <a:lstStyle>
            <a:lvl1pPr marL="0" indent="0">
              <a:buNone/>
              <a:defRPr sz="1050"/>
            </a:lvl1pPr>
            <a:lvl2pPr marL="128588" indent="-128588">
              <a:buFont typeface="Arial" panose="020B0604020202020204" pitchFamily="34" charset="0"/>
              <a:buChar char="•"/>
              <a:defRPr sz="1050"/>
            </a:lvl2pPr>
            <a:lvl3pPr marL="257175" indent="-128588">
              <a:defRPr sz="1050"/>
            </a:lvl3pPr>
            <a:lvl4pPr marL="385763" indent="-128588">
              <a:defRPr sz="1050"/>
            </a:lvl4pPr>
            <a:lvl5pPr>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13"/>
          <p:cNvSpPr>
            <a:spLocks noGrp="1"/>
          </p:cNvSpPr>
          <p:nvPr>
            <p:ph sz="quarter" idx="19"/>
          </p:nvPr>
        </p:nvSpPr>
        <p:spPr>
          <a:xfrm>
            <a:off x="3553968" y="4717009"/>
            <a:ext cx="2441448" cy="1326605"/>
          </a:xfrm>
        </p:spPr>
        <p:txBody>
          <a:bodyPr>
            <a:normAutofit/>
          </a:bodyPr>
          <a:lstStyle>
            <a:lvl1pPr marL="0" indent="0">
              <a:buNone/>
              <a:defRPr sz="1050"/>
            </a:lvl1pPr>
            <a:lvl2pPr marL="128588" indent="-128588">
              <a:buFont typeface="Arial" panose="020B0604020202020204" pitchFamily="34" charset="0"/>
              <a:buChar char="•"/>
              <a:defRPr sz="1050"/>
            </a:lvl2pPr>
            <a:lvl3pPr marL="257175" indent="-128588">
              <a:defRPr sz="1050"/>
            </a:lvl3pPr>
            <a:lvl4pPr marL="385763" indent="-128588">
              <a:defRPr sz="1050"/>
            </a:lvl4pPr>
            <a:lvl5pPr>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Content Placeholder 13"/>
          <p:cNvSpPr>
            <a:spLocks noGrp="1"/>
          </p:cNvSpPr>
          <p:nvPr>
            <p:ph sz="quarter" idx="20"/>
          </p:nvPr>
        </p:nvSpPr>
        <p:spPr>
          <a:xfrm>
            <a:off x="6194552" y="4717009"/>
            <a:ext cx="2441448" cy="1326605"/>
          </a:xfrm>
        </p:spPr>
        <p:txBody>
          <a:bodyPr>
            <a:normAutofit/>
          </a:bodyPr>
          <a:lstStyle>
            <a:lvl1pPr marL="0" indent="0">
              <a:buNone/>
              <a:defRPr sz="1050"/>
            </a:lvl1pPr>
            <a:lvl2pPr marL="128588" indent="-128588">
              <a:buFont typeface="Arial" panose="020B0604020202020204" pitchFamily="34" charset="0"/>
              <a:buChar char="•"/>
              <a:defRPr sz="1050"/>
            </a:lvl2pPr>
            <a:lvl3pPr marL="257175" indent="-128588">
              <a:defRPr sz="1050"/>
            </a:lvl3pPr>
            <a:lvl4pPr marL="385763" indent="-128588">
              <a:defRPr sz="1050"/>
            </a:lvl4pPr>
            <a:lvl5pPr>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Content Placeholder 13"/>
          <p:cNvSpPr>
            <a:spLocks noGrp="1"/>
          </p:cNvSpPr>
          <p:nvPr>
            <p:ph sz="quarter" idx="21"/>
          </p:nvPr>
        </p:nvSpPr>
        <p:spPr>
          <a:xfrm>
            <a:off x="8835136" y="4717009"/>
            <a:ext cx="2441448" cy="1326605"/>
          </a:xfrm>
        </p:spPr>
        <p:txBody>
          <a:bodyPr>
            <a:normAutofit/>
          </a:bodyPr>
          <a:lstStyle>
            <a:lvl1pPr marL="0" indent="0">
              <a:buNone/>
              <a:defRPr sz="1050"/>
            </a:lvl1pPr>
            <a:lvl2pPr marL="128588" indent="-128588">
              <a:buFont typeface="Arial" panose="020B0604020202020204" pitchFamily="34" charset="0"/>
              <a:buChar char="•"/>
              <a:defRPr sz="1050"/>
            </a:lvl2pPr>
            <a:lvl3pPr marL="257175" indent="-128588">
              <a:defRPr sz="1050"/>
            </a:lvl3pPr>
            <a:lvl4pPr marL="385763" indent="-128588">
              <a:defRPr sz="1050"/>
            </a:lvl4pPr>
            <a:lvl5pPr>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Picture Placeholder 3"/>
          <p:cNvSpPr>
            <a:spLocks noGrp="1"/>
          </p:cNvSpPr>
          <p:nvPr>
            <p:ph type="pic" sz="quarter" idx="22"/>
          </p:nvPr>
        </p:nvSpPr>
        <p:spPr>
          <a:xfrm>
            <a:off x="913384" y="3057006"/>
            <a:ext cx="2438400" cy="1476165"/>
          </a:xfrm>
          <a:solidFill>
            <a:schemeClr val="bg1">
              <a:lumMod val="95000"/>
            </a:schemeClr>
          </a:solidFill>
        </p:spPr>
        <p:txBody>
          <a:bodyPr vert="horz" lIns="0" tIns="0" rIns="0" bIns="0" rtlCol="0" anchor="ctr">
            <a:normAutofit/>
          </a:bodyPr>
          <a:lstStyle>
            <a:lvl1pPr>
              <a:defRPr lang="en-US" sz="1050" dirty="0"/>
            </a:lvl1pPr>
          </a:lstStyle>
          <a:p>
            <a:pPr marL="0" lvl="0" indent="0" algn="ctr">
              <a:buNone/>
            </a:pPr>
            <a:r>
              <a:rPr lang="en-US"/>
              <a:t>Click icon to add picture</a:t>
            </a:r>
            <a:endParaRPr lang="en-US" dirty="0"/>
          </a:p>
        </p:txBody>
      </p:sp>
      <p:sp>
        <p:nvSpPr>
          <p:cNvPr id="12" name="Picture Placeholder 3"/>
          <p:cNvSpPr>
            <a:spLocks noGrp="1"/>
          </p:cNvSpPr>
          <p:nvPr>
            <p:ph type="pic" sz="quarter" idx="23"/>
          </p:nvPr>
        </p:nvSpPr>
        <p:spPr>
          <a:xfrm>
            <a:off x="3554984" y="3057006"/>
            <a:ext cx="2438400" cy="1476165"/>
          </a:xfrm>
          <a:solidFill>
            <a:schemeClr val="bg1">
              <a:lumMod val="95000"/>
            </a:schemeClr>
          </a:solidFill>
        </p:spPr>
        <p:txBody>
          <a:bodyPr vert="horz" lIns="0" tIns="0" rIns="0" bIns="0" rtlCol="0" anchor="ctr">
            <a:normAutofit/>
          </a:bodyPr>
          <a:lstStyle>
            <a:lvl1pPr>
              <a:defRPr lang="en-US" sz="1050"/>
            </a:lvl1pPr>
          </a:lstStyle>
          <a:p>
            <a:pPr marL="0" lvl="0" indent="0" algn="ctr">
              <a:buNone/>
            </a:pPr>
            <a:r>
              <a:rPr lang="en-US"/>
              <a:t>Click icon to add picture</a:t>
            </a:r>
          </a:p>
        </p:txBody>
      </p:sp>
      <p:sp>
        <p:nvSpPr>
          <p:cNvPr id="13" name="Picture Placeholder 3"/>
          <p:cNvSpPr>
            <a:spLocks noGrp="1"/>
          </p:cNvSpPr>
          <p:nvPr>
            <p:ph type="pic" sz="quarter" idx="24"/>
          </p:nvPr>
        </p:nvSpPr>
        <p:spPr>
          <a:xfrm>
            <a:off x="6196584" y="3057006"/>
            <a:ext cx="2438400" cy="1476165"/>
          </a:xfrm>
          <a:solidFill>
            <a:schemeClr val="bg1">
              <a:lumMod val="95000"/>
            </a:schemeClr>
          </a:solidFill>
        </p:spPr>
        <p:txBody>
          <a:bodyPr vert="horz" lIns="0" tIns="0" rIns="0" bIns="0" rtlCol="0" anchor="ctr">
            <a:normAutofit/>
          </a:bodyPr>
          <a:lstStyle>
            <a:lvl1pPr>
              <a:defRPr lang="en-US" sz="1050"/>
            </a:lvl1pPr>
          </a:lstStyle>
          <a:p>
            <a:pPr marL="0" lvl="0" indent="0" algn="ctr">
              <a:buNone/>
            </a:pPr>
            <a:r>
              <a:rPr lang="en-US"/>
              <a:t>Click icon to add picture</a:t>
            </a:r>
          </a:p>
        </p:txBody>
      </p:sp>
      <p:sp>
        <p:nvSpPr>
          <p:cNvPr id="16" name="Picture Placeholder 3"/>
          <p:cNvSpPr>
            <a:spLocks noGrp="1"/>
          </p:cNvSpPr>
          <p:nvPr>
            <p:ph type="pic" sz="quarter" idx="25"/>
          </p:nvPr>
        </p:nvSpPr>
        <p:spPr>
          <a:xfrm>
            <a:off x="8838184" y="3057006"/>
            <a:ext cx="2438400" cy="1476165"/>
          </a:xfrm>
          <a:solidFill>
            <a:schemeClr val="bg1">
              <a:lumMod val="95000"/>
            </a:schemeClr>
          </a:solidFill>
        </p:spPr>
        <p:txBody>
          <a:bodyPr vert="horz" lIns="0" tIns="0" rIns="0" bIns="0" rtlCol="0" anchor="ctr">
            <a:normAutofit/>
          </a:bodyPr>
          <a:lstStyle>
            <a:lvl1pPr>
              <a:defRPr lang="en-US" sz="1050"/>
            </a:lvl1pPr>
          </a:lstStyle>
          <a:p>
            <a:pPr marL="0" lvl="0" indent="0" algn="ctr">
              <a:buNone/>
            </a:pPr>
            <a:r>
              <a:rPr lang="en-US"/>
              <a:t>Click icon to add picture</a:t>
            </a:r>
          </a:p>
        </p:txBody>
      </p:sp>
      <p:sp>
        <p:nvSpPr>
          <p:cNvPr id="17" name="Text Placeholder 4"/>
          <p:cNvSpPr>
            <a:spLocks noGrp="1"/>
          </p:cNvSpPr>
          <p:nvPr>
            <p:ph type="body" sz="quarter" idx="26" hasCustomPrompt="1"/>
          </p:nvPr>
        </p:nvSpPr>
        <p:spPr>
          <a:xfrm>
            <a:off x="914400" y="933450"/>
            <a:ext cx="10363200" cy="406400"/>
          </a:xfrm>
        </p:spPr>
        <p:txBody>
          <a:bodyPr>
            <a:normAutofit/>
          </a:bodyPr>
          <a:lstStyle>
            <a:lvl1pPr marL="0" indent="0" algn="ctr">
              <a:lnSpc>
                <a:spcPct val="86000"/>
              </a:lnSpc>
              <a:spcBef>
                <a:spcPts val="0"/>
              </a:spcBef>
              <a:buNone/>
              <a:defRPr sz="1350" baseline="0"/>
            </a:lvl1pPr>
          </a:lstStyle>
          <a:p>
            <a:pPr lvl="0"/>
            <a:r>
              <a:rPr lang="en-US" dirty="0"/>
              <a:t>Click here to edit subtitle</a:t>
            </a:r>
          </a:p>
        </p:txBody>
      </p:sp>
    </p:spTree>
    <p:extLst>
      <p:ext uri="{BB962C8B-B14F-4D97-AF65-F5344CB8AC3E}">
        <p14:creationId xmlns:p14="http://schemas.microsoft.com/office/powerpoint/2010/main" val="4148942928"/>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ix Grid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3"/>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3328416" cy="1472184"/>
          </a:xfrm>
          <a:solidFill>
            <a:schemeClr val="bg1">
              <a:lumMod val="95000"/>
            </a:schemeClr>
          </a:solidFill>
        </p:spPr>
        <p:txBody>
          <a:bodyPr vert="horz" lIns="0" tIns="0" rIns="0" bIns="0" rtlCol="0" anchor="ctr">
            <a:normAutofit/>
          </a:bodyPr>
          <a:lstStyle>
            <a:lvl1pPr>
              <a:defRPr lang="en-US" sz="105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4431792" y="1397000"/>
            <a:ext cx="3328416" cy="1472184"/>
          </a:xfrm>
          <a:solidFill>
            <a:schemeClr val="bg1">
              <a:lumMod val="95000"/>
            </a:schemeClr>
          </a:solidFill>
        </p:spPr>
        <p:txBody>
          <a:bodyPr vert="horz" lIns="0" tIns="0" rIns="0" bIns="0" rtlCol="0" anchor="ctr">
            <a:normAutofit/>
          </a:bodyPr>
          <a:lstStyle>
            <a:lvl1pPr>
              <a:defRPr lang="en-US" sz="105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7949184" y="1397000"/>
            <a:ext cx="3328416" cy="1472184"/>
          </a:xfrm>
          <a:solidFill>
            <a:schemeClr val="bg1">
              <a:lumMod val="95000"/>
            </a:schemeClr>
          </a:solidFill>
        </p:spPr>
        <p:txBody>
          <a:bodyPr vert="horz" lIns="0" tIns="0" rIns="0" bIns="0" rtlCol="0" anchor="ctr">
            <a:normAutofit/>
          </a:bodyPr>
          <a:lstStyle>
            <a:lvl1pPr>
              <a:defRPr lang="en-US" sz="1050"/>
            </a:lvl1pPr>
          </a:lstStyle>
          <a:p>
            <a:pPr marL="0" lvl="0" indent="0" algn="ctr">
              <a:buNone/>
            </a:pPr>
            <a:r>
              <a:rPr lang="en-US"/>
              <a:t>Click icon to add picture</a:t>
            </a:r>
          </a:p>
        </p:txBody>
      </p:sp>
      <p:sp>
        <p:nvSpPr>
          <p:cNvPr id="11" name="Content Placeholder 13"/>
          <p:cNvSpPr>
            <a:spLocks noGrp="1"/>
          </p:cNvSpPr>
          <p:nvPr>
            <p:ph sz="quarter" idx="18"/>
          </p:nvPr>
        </p:nvSpPr>
        <p:spPr>
          <a:xfrm>
            <a:off x="914400" y="4720990"/>
            <a:ext cx="3328416" cy="1370248"/>
          </a:xfrm>
        </p:spPr>
        <p:txBody>
          <a:bodyPr/>
          <a:lstStyle>
            <a:lvl1pPr marL="0" indent="0">
              <a:buNone/>
              <a:defRPr sz="1575"/>
            </a:lvl1pPr>
            <a:lvl2pPr marL="128588" indent="-128588">
              <a:buFont typeface="Arial" panose="020B0604020202020204" pitchFamily="34" charset="0"/>
              <a:buChar char="•"/>
              <a:defRPr sz="1050"/>
            </a:lvl2pPr>
            <a:lvl3pPr marL="257175" indent="-128588">
              <a:defRPr sz="1050"/>
            </a:lvl3pPr>
            <a:lvl4pPr marL="385763" indent="-128588">
              <a:defRPr sz="1050"/>
            </a:lvl4pPr>
            <a:lvl5pPr>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13"/>
          <p:cNvSpPr>
            <a:spLocks noGrp="1"/>
          </p:cNvSpPr>
          <p:nvPr>
            <p:ph sz="quarter" idx="19"/>
          </p:nvPr>
        </p:nvSpPr>
        <p:spPr>
          <a:xfrm>
            <a:off x="4431792" y="4720990"/>
            <a:ext cx="3328416" cy="1370248"/>
          </a:xfrm>
        </p:spPr>
        <p:txBody>
          <a:bodyPr/>
          <a:lstStyle>
            <a:lvl1pPr marL="0" indent="0">
              <a:buNone/>
              <a:defRPr sz="1575"/>
            </a:lvl1pPr>
            <a:lvl2pPr marL="128588" indent="-128588">
              <a:buFont typeface="Arial" panose="020B0604020202020204" pitchFamily="34" charset="0"/>
              <a:buChar char="•"/>
              <a:defRPr sz="1050"/>
            </a:lvl2pPr>
            <a:lvl3pPr marL="257175" indent="-128588">
              <a:defRPr sz="1050"/>
            </a:lvl3pPr>
            <a:lvl4pPr marL="385763" indent="-128588">
              <a:defRPr sz="1050"/>
            </a:lvl4pPr>
            <a:lvl5pPr>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13"/>
          <p:cNvSpPr>
            <a:spLocks noGrp="1"/>
          </p:cNvSpPr>
          <p:nvPr>
            <p:ph sz="quarter" idx="20"/>
          </p:nvPr>
        </p:nvSpPr>
        <p:spPr>
          <a:xfrm>
            <a:off x="7949184" y="4720990"/>
            <a:ext cx="3328416" cy="1370248"/>
          </a:xfrm>
        </p:spPr>
        <p:txBody>
          <a:bodyPr/>
          <a:lstStyle>
            <a:lvl1pPr marL="0" indent="0">
              <a:buNone/>
              <a:defRPr sz="1575"/>
            </a:lvl1pPr>
            <a:lvl2pPr marL="128588" indent="-128588">
              <a:buFont typeface="Arial" panose="020B0604020202020204" pitchFamily="34" charset="0"/>
              <a:buChar char="•"/>
              <a:defRPr sz="1050"/>
            </a:lvl2pPr>
            <a:lvl3pPr marL="257175" indent="-128588">
              <a:defRPr sz="1050"/>
            </a:lvl3pPr>
            <a:lvl4pPr marL="385763" indent="-128588">
              <a:defRPr sz="1050"/>
            </a:lvl4pPr>
            <a:lvl5pPr>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Picture Placeholder 3"/>
          <p:cNvSpPr>
            <a:spLocks noGrp="1"/>
          </p:cNvSpPr>
          <p:nvPr>
            <p:ph type="pic" sz="quarter" idx="23"/>
          </p:nvPr>
        </p:nvSpPr>
        <p:spPr>
          <a:xfrm>
            <a:off x="914400" y="3060985"/>
            <a:ext cx="3328416" cy="1472184"/>
          </a:xfrm>
          <a:solidFill>
            <a:schemeClr val="bg1">
              <a:lumMod val="95000"/>
            </a:schemeClr>
          </a:solidFill>
        </p:spPr>
        <p:txBody>
          <a:bodyPr vert="horz" lIns="0" tIns="0" rIns="0" bIns="0" rtlCol="0" anchor="ctr">
            <a:normAutofit/>
          </a:bodyPr>
          <a:lstStyle>
            <a:lvl1pPr>
              <a:defRPr lang="en-US" sz="1050"/>
            </a:lvl1pPr>
          </a:lstStyle>
          <a:p>
            <a:pPr marL="0" lvl="0" indent="0" algn="ctr">
              <a:buNone/>
            </a:pPr>
            <a:r>
              <a:rPr lang="en-US"/>
              <a:t>Click icon to add picture</a:t>
            </a:r>
          </a:p>
        </p:txBody>
      </p:sp>
      <p:sp>
        <p:nvSpPr>
          <p:cNvPr id="15" name="Picture Placeholder 3"/>
          <p:cNvSpPr>
            <a:spLocks noGrp="1"/>
          </p:cNvSpPr>
          <p:nvPr>
            <p:ph type="pic" sz="quarter" idx="24"/>
          </p:nvPr>
        </p:nvSpPr>
        <p:spPr>
          <a:xfrm>
            <a:off x="4431792" y="3060985"/>
            <a:ext cx="3328416" cy="1472184"/>
          </a:xfrm>
          <a:solidFill>
            <a:schemeClr val="bg1">
              <a:lumMod val="95000"/>
            </a:schemeClr>
          </a:solidFill>
        </p:spPr>
        <p:txBody>
          <a:bodyPr vert="horz" lIns="0" tIns="0" rIns="0" bIns="0" rtlCol="0" anchor="ctr">
            <a:normAutofit/>
          </a:bodyPr>
          <a:lstStyle>
            <a:lvl1pPr>
              <a:defRPr lang="en-US" sz="1050"/>
            </a:lvl1pPr>
          </a:lstStyle>
          <a:p>
            <a:pPr marL="0" lvl="0" indent="0" algn="ctr">
              <a:buNone/>
            </a:pPr>
            <a:r>
              <a:rPr lang="en-US"/>
              <a:t>Click icon to add picture</a:t>
            </a:r>
          </a:p>
        </p:txBody>
      </p:sp>
      <p:sp>
        <p:nvSpPr>
          <p:cNvPr id="16" name="Picture Placeholder 3"/>
          <p:cNvSpPr>
            <a:spLocks noGrp="1"/>
          </p:cNvSpPr>
          <p:nvPr>
            <p:ph type="pic" sz="quarter" idx="25"/>
          </p:nvPr>
        </p:nvSpPr>
        <p:spPr>
          <a:xfrm>
            <a:off x="7949184" y="3060985"/>
            <a:ext cx="3328416" cy="1472184"/>
          </a:xfrm>
          <a:solidFill>
            <a:schemeClr val="bg1">
              <a:lumMod val="95000"/>
            </a:schemeClr>
          </a:solidFill>
        </p:spPr>
        <p:txBody>
          <a:bodyPr vert="horz" lIns="0" tIns="0" rIns="0" bIns="0" rtlCol="0" anchor="ctr">
            <a:normAutofit/>
          </a:bodyPr>
          <a:lstStyle>
            <a:lvl1pPr>
              <a:defRPr lang="en-US" sz="1050"/>
            </a:lvl1pPr>
          </a:lstStyle>
          <a:p>
            <a:pPr marL="0" lvl="0" indent="0" algn="ctr">
              <a:buNone/>
            </a:pPr>
            <a:r>
              <a:rPr lang="en-US"/>
              <a:t>Click icon to add picture</a:t>
            </a:r>
          </a:p>
        </p:txBody>
      </p:sp>
    </p:spTree>
    <p:extLst>
      <p:ext uri="{BB962C8B-B14F-4D97-AF65-F5344CB8AC3E}">
        <p14:creationId xmlns:p14="http://schemas.microsoft.com/office/powerpoint/2010/main" val="834310572"/>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ix Grid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3"/>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3328416" cy="1472184"/>
          </a:xfrm>
          <a:solidFill>
            <a:schemeClr val="bg1">
              <a:lumMod val="95000"/>
            </a:schemeClr>
          </a:solidFill>
        </p:spPr>
        <p:txBody>
          <a:bodyPr vert="horz" lIns="0" tIns="0" rIns="0" bIns="0" rtlCol="0" anchor="ctr">
            <a:normAutofit/>
          </a:bodyPr>
          <a:lstStyle>
            <a:lvl1pPr>
              <a:defRPr lang="en-US" sz="105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4431792" y="1397000"/>
            <a:ext cx="3328416" cy="1472184"/>
          </a:xfrm>
          <a:solidFill>
            <a:schemeClr val="bg1">
              <a:lumMod val="95000"/>
            </a:schemeClr>
          </a:solidFill>
        </p:spPr>
        <p:txBody>
          <a:bodyPr vert="horz" lIns="0" tIns="0" rIns="0" bIns="0" rtlCol="0" anchor="ctr">
            <a:normAutofit/>
          </a:bodyPr>
          <a:lstStyle>
            <a:lvl1pPr>
              <a:defRPr lang="en-US" sz="105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7949184" y="1397000"/>
            <a:ext cx="3328416" cy="1472184"/>
          </a:xfrm>
          <a:solidFill>
            <a:schemeClr val="bg1">
              <a:lumMod val="95000"/>
            </a:schemeClr>
          </a:solidFill>
        </p:spPr>
        <p:txBody>
          <a:bodyPr vert="horz" lIns="0" tIns="0" rIns="0" bIns="0" rtlCol="0" anchor="ctr">
            <a:normAutofit/>
          </a:bodyPr>
          <a:lstStyle>
            <a:lvl1pPr>
              <a:defRPr lang="en-US" sz="1050"/>
            </a:lvl1pPr>
          </a:lstStyle>
          <a:p>
            <a:pPr marL="0" lvl="0" indent="0" algn="ctr">
              <a:buNone/>
            </a:pPr>
            <a:r>
              <a:rPr lang="en-US"/>
              <a:t>Click icon to add picture</a:t>
            </a:r>
          </a:p>
        </p:txBody>
      </p:sp>
      <p:sp>
        <p:nvSpPr>
          <p:cNvPr id="11" name="Content Placeholder 13"/>
          <p:cNvSpPr>
            <a:spLocks noGrp="1"/>
          </p:cNvSpPr>
          <p:nvPr>
            <p:ph sz="quarter" idx="18"/>
          </p:nvPr>
        </p:nvSpPr>
        <p:spPr>
          <a:xfrm>
            <a:off x="914400" y="4720990"/>
            <a:ext cx="3328416" cy="1370248"/>
          </a:xfrm>
        </p:spPr>
        <p:txBody>
          <a:bodyPr/>
          <a:lstStyle>
            <a:lvl1pPr marL="0" indent="0">
              <a:buNone/>
              <a:defRPr sz="1575"/>
            </a:lvl1pPr>
            <a:lvl2pPr marL="128588" indent="-128588">
              <a:buFont typeface="Arial" panose="020B0604020202020204" pitchFamily="34" charset="0"/>
              <a:buChar char="•"/>
              <a:defRPr sz="1050"/>
            </a:lvl2pPr>
            <a:lvl3pPr marL="257175" indent="-128588">
              <a:defRPr sz="1050"/>
            </a:lvl3pPr>
            <a:lvl4pPr marL="385763" indent="-128588">
              <a:defRPr sz="1050"/>
            </a:lvl4pPr>
            <a:lvl5pPr>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13"/>
          <p:cNvSpPr>
            <a:spLocks noGrp="1"/>
          </p:cNvSpPr>
          <p:nvPr>
            <p:ph sz="quarter" idx="19"/>
          </p:nvPr>
        </p:nvSpPr>
        <p:spPr>
          <a:xfrm>
            <a:off x="4431792" y="4720990"/>
            <a:ext cx="3328416" cy="1370248"/>
          </a:xfrm>
        </p:spPr>
        <p:txBody>
          <a:bodyPr/>
          <a:lstStyle>
            <a:lvl1pPr marL="0" indent="0">
              <a:buNone/>
              <a:defRPr sz="1575"/>
            </a:lvl1pPr>
            <a:lvl2pPr marL="128588" indent="-128588">
              <a:buFont typeface="Arial" panose="020B0604020202020204" pitchFamily="34" charset="0"/>
              <a:buChar char="•"/>
              <a:defRPr sz="1050"/>
            </a:lvl2pPr>
            <a:lvl3pPr marL="257175" indent="-128588">
              <a:defRPr sz="1050"/>
            </a:lvl3pPr>
            <a:lvl4pPr marL="385763" indent="-128588">
              <a:defRPr sz="1050"/>
            </a:lvl4pPr>
            <a:lvl5pPr>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13"/>
          <p:cNvSpPr>
            <a:spLocks noGrp="1"/>
          </p:cNvSpPr>
          <p:nvPr>
            <p:ph sz="quarter" idx="20"/>
          </p:nvPr>
        </p:nvSpPr>
        <p:spPr>
          <a:xfrm>
            <a:off x="7949184" y="4720990"/>
            <a:ext cx="3328416" cy="1370248"/>
          </a:xfrm>
        </p:spPr>
        <p:txBody>
          <a:bodyPr/>
          <a:lstStyle>
            <a:lvl1pPr marL="0" indent="0">
              <a:buNone/>
              <a:defRPr sz="1575"/>
            </a:lvl1pPr>
            <a:lvl2pPr marL="128588" indent="-128588">
              <a:buFont typeface="Arial" panose="020B0604020202020204" pitchFamily="34" charset="0"/>
              <a:buChar char="•"/>
              <a:defRPr sz="1050"/>
            </a:lvl2pPr>
            <a:lvl3pPr marL="257175" indent="-128588">
              <a:defRPr sz="1050"/>
            </a:lvl3pPr>
            <a:lvl4pPr marL="385763" indent="-128588">
              <a:defRPr sz="1050"/>
            </a:lvl4pPr>
            <a:lvl5pPr>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Picture Placeholder 3"/>
          <p:cNvSpPr>
            <a:spLocks noGrp="1"/>
          </p:cNvSpPr>
          <p:nvPr>
            <p:ph type="pic" sz="quarter" idx="23"/>
          </p:nvPr>
        </p:nvSpPr>
        <p:spPr>
          <a:xfrm>
            <a:off x="914400" y="3060985"/>
            <a:ext cx="3328416" cy="1472184"/>
          </a:xfrm>
          <a:solidFill>
            <a:schemeClr val="bg1">
              <a:lumMod val="95000"/>
            </a:schemeClr>
          </a:solidFill>
        </p:spPr>
        <p:txBody>
          <a:bodyPr vert="horz" lIns="0" tIns="0" rIns="0" bIns="0" rtlCol="0" anchor="ctr">
            <a:normAutofit/>
          </a:bodyPr>
          <a:lstStyle>
            <a:lvl1pPr>
              <a:defRPr lang="en-US" sz="1050"/>
            </a:lvl1pPr>
          </a:lstStyle>
          <a:p>
            <a:pPr marL="0" lvl="0" indent="0" algn="ctr">
              <a:buNone/>
            </a:pPr>
            <a:r>
              <a:rPr lang="en-US"/>
              <a:t>Click icon to add picture</a:t>
            </a:r>
          </a:p>
        </p:txBody>
      </p:sp>
      <p:sp>
        <p:nvSpPr>
          <p:cNvPr id="15" name="Picture Placeholder 3"/>
          <p:cNvSpPr>
            <a:spLocks noGrp="1"/>
          </p:cNvSpPr>
          <p:nvPr>
            <p:ph type="pic" sz="quarter" idx="24"/>
          </p:nvPr>
        </p:nvSpPr>
        <p:spPr>
          <a:xfrm>
            <a:off x="4431792" y="3060985"/>
            <a:ext cx="3328416" cy="1472184"/>
          </a:xfrm>
          <a:solidFill>
            <a:schemeClr val="bg1">
              <a:lumMod val="95000"/>
            </a:schemeClr>
          </a:solidFill>
        </p:spPr>
        <p:txBody>
          <a:bodyPr vert="horz" lIns="0" tIns="0" rIns="0" bIns="0" rtlCol="0" anchor="ctr">
            <a:normAutofit/>
          </a:bodyPr>
          <a:lstStyle>
            <a:lvl1pPr>
              <a:defRPr lang="en-US" sz="1050"/>
            </a:lvl1pPr>
          </a:lstStyle>
          <a:p>
            <a:pPr marL="0" lvl="0" indent="0" algn="ctr">
              <a:buNone/>
            </a:pPr>
            <a:r>
              <a:rPr lang="en-US"/>
              <a:t>Click icon to add picture</a:t>
            </a:r>
          </a:p>
        </p:txBody>
      </p:sp>
      <p:sp>
        <p:nvSpPr>
          <p:cNvPr id="16" name="Picture Placeholder 3"/>
          <p:cNvSpPr>
            <a:spLocks noGrp="1"/>
          </p:cNvSpPr>
          <p:nvPr>
            <p:ph type="pic" sz="quarter" idx="25"/>
          </p:nvPr>
        </p:nvSpPr>
        <p:spPr>
          <a:xfrm>
            <a:off x="7949184" y="3060985"/>
            <a:ext cx="3328416" cy="1472184"/>
          </a:xfrm>
          <a:solidFill>
            <a:schemeClr val="bg1">
              <a:lumMod val="95000"/>
            </a:schemeClr>
          </a:solidFill>
        </p:spPr>
        <p:txBody>
          <a:bodyPr vert="horz" lIns="0" tIns="0" rIns="0" bIns="0" rtlCol="0" anchor="ctr">
            <a:normAutofit/>
          </a:bodyPr>
          <a:lstStyle>
            <a:lvl1pPr>
              <a:defRPr lang="en-US" sz="1050"/>
            </a:lvl1pPr>
          </a:lstStyle>
          <a:p>
            <a:pPr marL="0" lvl="0" indent="0" algn="ctr">
              <a:buNone/>
            </a:pPr>
            <a:r>
              <a:rPr lang="en-US"/>
              <a:t>Click icon to add picture</a:t>
            </a:r>
          </a:p>
        </p:txBody>
      </p:sp>
      <p:sp>
        <p:nvSpPr>
          <p:cNvPr id="17" name="Text Placeholder 4"/>
          <p:cNvSpPr>
            <a:spLocks noGrp="1"/>
          </p:cNvSpPr>
          <p:nvPr>
            <p:ph type="body" sz="quarter" idx="26" hasCustomPrompt="1"/>
          </p:nvPr>
        </p:nvSpPr>
        <p:spPr>
          <a:xfrm>
            <a:off x="914400" y="933450"/>
            <a:ext cx="10363200" cy="406400"/>
          </a:xfrm>
        </p:spPr>
        <p:txBody>
          <a:bodyPr>
            <a:normAutofit/>
          </a:bodyPr>
          <a:lstStyle>
            <a:lvl1pPr marL="0" indent="0" algn="ctr">
              <a:lnSpc>
                <a:spcPct val="86000"/>
              </a:lnSpc>
              <a:spcBef>
                <a:spcPts val="0"/>
              </a:spcBef>
              <a:buNone/>
              <a:defRPr sz="1350" baseline="0"/>
            </a:lvl1pPr>
          </a:lstStyle>
          <a:p>
            <a:pPr lvl="0"/>
            <a:r>
              <a:rPr lang="en-US" dirty="0"/>
              <a:t>Click here to edit subtitle</a:t>
            </a:r>
          </a:p>
        </p:txBody>
      </p:sp>
    </p:spTree>
    <p:extLst>
      <p:ext uri="{BB962C8B-B14F-4D97-AF65-F5344CB8AC3E}">
        <p14:creationId xmlns:p14="http://schemas.microsoft.com/office/powerpoint/2010/main" val="1270128877"/>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Four Grid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3"/>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5926" y="1397000"/>
            <a:ext cx="5085589" cy="1472184"/>
          </a:xfrm>
          <a:solidFill>
            <a:schemeClr val="bg1">
              <a:lumMod val="95000"/>
            </a:schemeClr>
          </a:solidFill>
        </p:spPr>
        <p:txBody>
          <a:bodyPr vert="horz" lIns="0" tIns="0" rIns="0" bIns="0" rtlCol="0" anchor="ctr">
            <a:normAutofit/>
          </a:bodyPr>
          <a:lstStyle>
            <a:lvl1pPr>
              <a:defRPr lang="en-US" sz="105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6193536" y="1397000"/>
            <a:ext cx="5085589" cy="1472184"/>
          </a:xfrm>
          <a:solidFill>
            <a:schemeClr val="bg1">
              <a:lumMod val="95000"/>
            </a:schemeClr>
          </a:solidFill>
        </p:spPr>
        <p:txBody>
          <a:bodyPr vert="horz" lIns="0" tIns="0" rIns="0" bIns="0" rtlCol="0" anchor="ctr">
            <a:normAutofit/>
          </a:bodyPr>
          <a:lstStyle>
            <a:lvl1pPr>
              <a:defRPr lang="en-US" sz="1050"/>
            </a:lvl1pPr>
          </a:lstStyle>
          <a:p>
            <a:pPr marL="0" lvl="0" indent="0" algn="ctr">
              <a:buNone/>
            </a:pPr>
            <a:r>
              <a:rPr lang="en-US"/>
              <a:t>Click icon to add picture</a:t>
            </a:r>
          </a:p>
        </p:txBody>
      </p:sp>
      <p:sp>
        <p:nvSpPr>
          <p:cNvPr id="7" name="Content Placeholder 13"/>
          <p:cNvSpPr>
            <a:spLocks noGrp="1"/>
          </p:cNvSpPr>
          <p:nvPr>
            <p:ph sz="quarter" idx="18"/>
          </p:nvPr>
        </p:nvSpPr>
        <p:spPr>
          <a:xfrm>
            <a:off x="914400" y="4704407"/>
            <a:ext cx="5084064" cy="1339207"/>
          </a:xfrm>
        </p:spPr>
        <p:txBody>
          <a:bodyPr/>
          <a:lstStyle>
            <a:lvl1pPr marL="0" indent="0">
              <a:buNone/>
              <a:defRPr sz="1575"/>
            </a:lvl1pPr>
            <a:lvl2pPr marL="128588" indent="-128588">
              <a:buFont typeface="Arial" panose="020B0604020202020204" pitchFamily="34" charset="0"/>
              <a:buChar char="•"/>
              <a:defRPr sz="1050"/>
            </a:lvl2pPr>
            <a:lvl3pPr marL="257175" indent="-128588">
              <a:defRPr sz="1050"/>
            </a:lvl3pPr>
            <a:lvl4pPr marL="385763" indent="-128588">
              <a:defRPr sz="1050"/>
            </a:lvl4pPr>
            <a:lvl5pPr>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13"/>
          <p:cNvSpPr>
            <a:spLocks noGrp="1"/>
          </p:cNvSpPr>
          <p:nvPr>
            <p:ph sz="quarter" idx="19"/>
          </p:nvPr>
        </p:nvSpPr>
        <p:spPr>
          <a:xfrm>
            <a:off x="6193536" y="4704407"/>
            <a:ext cx="5084064" cy="1339207"/>
          </a:xfrm>
        </p:spPr>
        <p:txBody>
          <a:bodyPr/>
          <a:lstStyle>
            <a:lvl1pPr marL="0" indent="0">
              <a:buNone/>
              <a:defRPr sz="1575"/>
            </a:lvl1pPr>
            <a:lvl2pPr marL="128588" indent="-128588">
              <a:buFont typeface="Arial" panose="020B0604020202020204" pitchFamily="34" charset="0"/>
              <a:buChar char="•"/>
              <a:defRPr sz="1050"/>
            </a:lvl2pPr>
            <a:lvl3pPr marL="257175" indent="-128588">
              <a:defRPr sz="1050"/>
            </a:lvl3pPr>
            <a:lvl4pPr marL="385763" indent="-128588">
              <a:defRPr sz="1050"/>
            </a:lvl4pPr>
            <a:lvl5pPr>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Picture Placeholder 3"/>
          <p:cNvSpPr>
            <a:spLocks noGrp="1"/>
          </p:cNvSpPr>
          <p:nvPr>
            <p:ph type="pic" sz="quarter" idx="24"/>
          </p:nvPr>
        </p:nvSpPr>
        <p:spPr>
          <a:xfrm>
            <a:off x="915926" y="3060985"/>
            <a:ext cx="5085589" cy="1472184"/>
          </a:xfrm>
          <a:solidFill>
            <a:schemeClr val="bg1">
              <a:lumMod val="95000"/>
            </a:schemeClr>
          </a:solidFill>
        </p:spPr>
        <p:txBody>
          <a:bodyPr vert="horz" lIns="0" tIns="0" rIns="0" bIns="0" rtlCol="0" anchor="ctr">
            <a:normAutofit/>
          </a:bodyPr>
          <a:lstStyle>
            <a:lvl1pPr>
              <a:defRPr lang="en-US" sz="1050"/>
            </a:lvl1pPr>
          </a:lstStyle>
          <a:p>
            <a:pPr marL="0" lvl="0" indent="0" algn="ctr">
              <a:buNone/>
            </a:pPr>
            <a:r>
              <a:rPr lang="en-US"/>
              <a:t>Click icon to add picture</a:t>
            </a:r>
          </a:p>
        </p:txBody>
      </p:sp>
      <p:sp>
        <p:nvSpPr>
          <p:cNvPr id="11" name="Picture Placeholder 3"/>
          <p:cNvSpPr>
            <a:spLocks noGrp="1"/>
          </p:cNvSpPr>
          <p:nvPr>
            <p:ph type="pic" sz="quarter" idx="25"/>
          </p:nvPr>
        </p:nvSpPr>
        <p:spPr>
          <a:xfrm>
            <a:off x="6193536" y="3060985"/>
            <a:ext cx="5085589" cy="1472184"/>
          </a:xfrm>
          <a:solidFill>
            <a:schemeClr val="bg1">
              <a:lumMod val="95000"/>
            </a:schemeClr>
          </a:solidFill>
        </p:spPr>
        <p:txBody>
          <a:bodyPr vert="horz" lIns="0" tIns="0" rIns="0" bIns="0" rtlCol="0" anchor="ctr">
            <a:normAutofit/>
          </a:bodyPr>
          <a:lstStyle>
            <a:lvl1pPr>
              <a:defRPr lang="en-US" sz="1050"/>
            </a:lvl1pPr>
          </a:lstStyle>
          <a:p>
            <a:pPr marL="0" lvl="0" indent="0" algn="ctr">
              <a:buNone/>
            </a:pPr>
            <a:r>
              <a:rPr lang="en-US"/>
              <a:t>Click icon to add picture</a:t>
            </a:r>
          </a:p>
        </p:txBody>
      </p:sp>
    </p:spTree>
    <p:extLst>
      <p:ext uri="{BB962C8B-B14F-4D97-AF65-F5344CB8AC3E}">
        <p14:creationId xmlns:p14="http://schemas.microsoft.com/office/powerpoint/2010/main" val="1034546001"/>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Four Grid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3"/>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5926" y="1397000"/>
            <a:ext cx="5085589" cy="1472184"/>
          </a:xfrm>
          <a:solidFill>
            <a:schemeClr val="bg1">
              <a:lumMod val="95000"/>
            </a:schemeClr>
          </a:solidFill>
        </p:spPr>
        <p:txBody>
          <a:bodyPr vert="horz" lIns="0" tIns="0" rIns="0" bIns="0" rtlCol="0" anchor="ctr">
            <a:normAutofit/>
          </a:bodyPr>
          <a:lstStyle>
            <a:lvl1pPr>
              <a:defRPr lang="en-US" sz="105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6193536" y="1397000"/>
            <a:ext cx="5085589" cy="1472184"/>
          </a:xfrm>
          <a:solidFill>
            <a:schemeClr val="bg1">
              <a:lumMod val="95000"/>
            </a:schemeClr>
          </a:solidFill>
        </p:spPr>
        <p:txBody>
          <a:bodyPr vert="horz" lIns="0" tIns="0" rIns="0" bIns="0" rtlCol="0" anchor="ctr">
            <a:normAutofit/>
          </a:bodyPr>
          <a:lstStyle>
            <a:lvl1pPr>
              <a:defRPr lang="en-US" sz="1050"/>
            </a:lvl1pPr>
          </a:lstStyle>
          <a:p>
            <a:pPr marL="0" lvl="0" indent="0" algn="ctr">
              <a:buNone/>
            </a:pPr>
            <a:r>
              <a:rPr lang="en-US"/>
              <a:t>Click icon to add picture</a:t>
            </a:r>
          </a:p>
        </p:txBody>
      </p:sp>
      <p:sp>
        <p:nvSpPr>
          <p:cNvPr id="7" name="Content Placeholder 13"/>
          <p:cNvSpPr>
            <a:spLocks noGrp="1"/>
          </p:cNvSpPr>
          <p:nvPr>
            <p:ph sz="quarter" idx="18"/>
          </p:nvPr>
        </p:nvSpPr>
        <p:spPr>
          <a:xfrm>
            <a:off x="914400" y="4704407"/>
            <a:ext cx="5084064" cy="1339207"/>
          </a:xfrm>
        </p:spPr>
        <p:txBody>
          <a:bodyPr/>
          <a:lstStyle>
            <a:lvl1pPr marL="0" indent="0">
              <a:buNone/>
              <a:defRPr sz="1575"/>
            </a:lvl1pPr>
            <a:lvl2pPr marL="128588" indent="-128588">
              <a:buFont typeface="Arial" panose="020B0604020202020204" pitchFamily="34" charset="0"/>
              <a:buChar char="•"/>
              <a:defRPr sz="1050"/>
            </a:lvl2pPr>
            <a:lvl3pPr marL="257175" indent="-128588">
              <a:defRPr sz="1050"/>
            </a:lvl3pPr>
            <a:lvl4pPr marL="385763" indent="-128588">
              <a:defRPr sz="1050"/>
            </a:lvl4pPr>
            <a:lvl5pPr>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13"/>
          <p:cNvSpPr>
            <a:spLocks noGrp="1"/>
          </p:cNvSpPr>
          <p:nvPr>
            <p:ph sz="quarter" idx="19"/>
          </p:nvPr>
        </p:nvSpPr>
        <p:spPr>
          <a:xfrm>
            <a:off x="6193536" y="4704407"/>
            <a:ext cx="5084064" cy="1339207"/>
          </a:xfrm>
        </p:spPr>
        <p:txBody>
          <a:bodyPr/>
          <a:lstStyle>
            <a:lvl1pPr marL="0" indent="0">
              <a:buNone/>
              <a:defRPr sz="1575"/>
            </a:lvl1pPr>
            <a:lvl2pPr marL="128588" indent="-128588">
              <a:buFont typeface="Arial" panose="020B0604020202020204" pitchFamily="34" charset="0"/>
              <a:buChar char="•"/>
              <a:defRPr sz="1050"/>
            </a:lvl2pPr>
            <a:lvl3pPr marL="257175" indent="-128588">
              <a:defRPr sz="1050"/>
            </a:lvl3pPr>
            <a:lvl4pPr marL="385763" indent="-128588">
              <a:defRPr sz="1050"/>
            </a:lvl4pPr>
            <a:lvl5pPr>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Picture Placeholder 3"/>
          <p:cNvSpPr>
            <a:spLocks noGrp="1"/>
          </p:cNvSpPr>
          <p:nvPr>
            <p:ph type="pic" sz="quarter" idx="24"/>
          </p:nvPr>
        </p:nvSpPr>
        <p:spPr>
          <a:xfrm>
            <a:off x="915926" y="3060985"/>
            <a:ext cx="5085589" cy="1472184"/>
          </a:xfrm>
          <a:solidFill>
            <a:schemeClr val="bg1">
              <a:lumMod val="95000"/>
            </a:schemeClr>
          </a:solidFill>
        </p:spPr>
        <p:txBody>
          <a:bodyPr vert="horz" lIns="0" tIns="0" rIns="0" bIns="0" rtlCol="0" anchor="ctr">
            <a:normAutofit/>
          </a:bodyPr>
          <a:lstStyle>
            <a:lvl1pPr>
              <a:defRPr lang="en-US" sz="1050"/>
            </a:lvl1pPr>
          </a:lstStyle>
          <a:p>
            <a:pPr marL="0" lvl="0" indent="0" algn="ctr">
              <a:buNone/>
            </a:pPr>
            <a:r>
              <a:rPr lang="en-US"/>
              <a:t>Click icon to add picture</a:t>
            </a:r>
          </a:p>
        </p:txBody>
      </p:sp>
      <p:sp>
        <p:nvSpPr>
          <p:cNvPr id="11" name="Picture Placeholder 3"/>
          <p:cNvSpPr>
            <a:spLocks noGrp="1"/>
          </p:cNvSpPr>
          <p:nvPr>
            <p:ph type="pic" sz="quarter" idx="25"/>
          </p:nvPr>
        </p:nvSpPr>
        <p:spPr>
          <a:xfrm>
            <a:off x="6193536" y="3060985"/>
            <a:ext cx="5085589" cy="1472184"/>
          </a:xfrm>
          <a:solidFill>
            <a:schemeClr val="bg1">
              <a:lumMod val="95000"/>
            </a:schemeClr>
          </a:solidFill>
        </p:spPr>
        <p:txBody>
          <a:bodyPr vert="horz" lIns="0" tIns="0" rIns="0" bIns="0" rtlCol="0" anchor="ctr">
            <a:normAutofit/>
          </a:bodyPr>
          <a:lstStyle>
            <a:lvl1pPr>
              <a:defRPr lang="en-US" sz="1050"/>
            </a:lvl1pPr>
          </a:lstStyle>
          <a:p>
            <a:pPr marL="0" lvl="0" indent="0" algn="ctr">
              <a:buNone/>
            </a:pPr>
            <a:r>
              <a:rPr lang="en-US"/>
              <a:t>Click icon to add picture</a:t>
            </a:r>
          </a:p>
        </p:txBody>
      </p:sp>
      <p:sp>
        <p:nvSpPr>
          <p:cNvPr id="12" name="Text Placeholder 4"/>
          <p:cNvSpPr>
            <a:spLocks noGrp="1"/>
          </p:cNvSpPr>
          <p:nvPr>
            <p:ph type="body" sz="quarter" idx="26" hasCustomPrompt="1"/>
          </p:nvPr>
        </p:nvSpPr>
        <p:spPr>
          <a:xfrm>
            <a:off x="914400" y="933450"/>
            <a:ext cx="10363200" cy="406400"/>
          </a:xfrm>
        </p:spPr>
        <p:txBody>
          <a:bodyPr>
            <a:normAutofit/>
          </a:bodyPr>
          <a:lstStyle>
            <a:lvl1pPr marL="0" indent="0" algn="ctr">
              <a:lnSpc>
                <a:spcPct val="86000"/>
              </a:lnSpc>
              <a:spcBef>
                <a:spcPts val="0"/>
              </a:spcBef>
              <a:buNone/>
              <a:defRPr sz="1350" baseline="0"/>
            </a:lvl1pPr>
          </a:lstStyle>
          <a:p>
            <a:pPr lvl="0"/>
            <a:r>
              <a:rPr lang="en-US" dirty="0"/>
              <a:t>Click here to edit subtitle</a:t>
            </a:r>
          </a:p>
        </p:txBody>
      </p:sp>
    </p:spTree>
    <p:extLst>
      <p:ext uri="{BB962C8B-B14F-4D97-AF65-F5344CB8AC3E}">
        <p14:creationId xmlns:p14="http://schemas.microsoft.com/office/powerpoint/2010/main" val="2889613255"/>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Four Bar">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3"/>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2438400" cy="4266109"/>
          </a:xfrm>
          <a:solidFill>
            <a:schemeClr val="bg1">
              <a:lumMod val="95000"/>
            </a:schemeClr>
          </a:solidFill>
        </p:spPr>
        <p:txBody>
          <a:bodyPr vert="horz" lIns="0" tIns="0" rIns="0" bIns="0" rtlCol="0" anchor="ctr">
            <a:normAutofit/>
          </a:bodyPr>
          <a:lstStyle>
            <a:lvl1pPr>
              <a:defRPr lang="en-US" sz="1050" dirty="0"/>
            </a:lvl1pPr>
          </a:lstStyle>
          <a:p>
            <a:pPr marL="0" lvl="0" indent="0" algn="ctr">
              <a:buNone/>
            </a:pPr>
            <a:r>
              <a:rPr lang="en-US"/>
              <a:t>Click icon to add picture</a:t>
            </a:r>
            <a:endParaRPr lang="en-US" dirty="0"/>
          </a:p>
        </p:txBody>
      </p:sp>
      <p:sp>
        <p:nvSpPr>
          <p:cNvPr id="5" name="Picture Placeholder 3"/>
          <p:cNvSpPr>
            <a:spLocks noGrp="1"/>
          </p:cNvSpPr>
          <p:nvPr>
            <p:ph type="pic" sz="quarter" idx="11"/>
          </p:nvPr>
        </p:nvSpPr>
        <p:spPr>
          <a:xfrm>
            <a:off x="3556000" y="1396999"/>
            <a:ext cx="2438400" cy="4266109"/>
          </a:xfrm>
          <a:solidFill>
            <a:schemeClr val="bg1">
              <a:lumMod val="95000"/>
            </a:schemeClr>
          </a:solidFill>
        </p:spPr>
        <p:txBody>
          <a:bodyPr vert="horz" lIns="0" tIns="0" rIns="0" bIns="0" rtlCol="0" anchor="ctr">
            <a:normAutofit/>
          </a:bodyPr>
          <a:lstStyle>
            <a:lvl1pPr>
              <a:defRPr lang="en-US" sz="105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6197600" y="1396999"/>
            <a:ext cx="2438400" cy="4266109"/>
          </a:xfrm>
          <a:solidFill>
            <a:schemeClr val="bg1">
              <a:lumMod val="95000"/>
            </a:schemeClr>
          </a:solidFill>
        </p:spPr>
        <p:txBody>
          <a:bodyPr vert="horz" lIns="0" tIns="0" rIns="0" bIns="0" rtlCol="0" anchor="ctr">
            <a:normAutofit/>
          </a:bodyPr>
          <a:lstStyle>
            <a:lvl1pPr>
              <a:defRPr lang="en-US" sz="1050"/>
            </a:lvl1pPr>
          </a:lstStyle>
          <a:p>
            <a:pPr marL="0" lvl="0" indent="0" algn="ctr">
              <a:buNone/>
            </a:pPr>
            <a:r>
              <a:rPr lang="en-US"/>
              <a:t>Click icon to add picture</a:t>
            </a:r>
          </a:p>
        </p:txBody>
      </p:sp>
      <p:sp>
        <p:nvSpPr>
          <p:cNvPr id="7" name="Picture Placeholder 3"/>
          <p:cNvSpPr>
            <a:spLocks noGrp="1"/>
          </p:cNvSpPr>
          <p:nvPr>
            <p:ph type="pic" sz="quarter" idx="13"/>
          </p:nvPr>
        </p:nvSpPr>
        <p:spPr>
          <a:xfrm>
            <a:off x="8839200" y="1396999"/>
            <a:ext cx="2438400" cy="4266109"/>
          </a:xfrm>
          <a:solidFill>
            <a:schemeClr val="bg1">
              <a:lumMod val="95000"/>
            </a:schemeClr>
          </a:solidFill>
        </p:spPr>
        <p:txBody>
          <a:bodyPr vert="horz" lIns="0" tIns="0" rIns="0" bIns="0" rtlCol="0" anchor="ctr">
            <a:normAutofit/>
          </a:bodyPr>
          <a:lstStyle>
            <a:lvl1pPr>
              <a:defRPr lang="en-US" sz="1050"/>
            </a:lvl1pPr>
          </a:lstStyle>
          <a:p>
            <a:pPr marL="0" lvl="0" indent="0" algn="ctr">
              <a:buNone/>
            </a:pPr>
            <a:r>
              <a:rPr lang="en-US"/>
              <a:t>Click icon to add picture</a:t>
            </a:r>
          </a:p>
        </p:txBody>
      </p:sp>
      <p:sp>
        <p:nvSpPr>
          <p:cNvPr id="8" name="Text Placeholder 7"/>
          <p:cNvSpPr>
            <a:spLocks noGrp="1"/>
          </p:cNvSpPr>
          <p:nvPr>
            <p:ph type="body" sz="quarter" idx="19"/>
          </p:nvPr>
        </p:nvSpPr>
        <p:spPr>
          <a:xfrm>
            <a:off x="914400" y="5053712"/>
            <a:ext cx="2441448" cy="609398"/>
          </a:xfrm>
          <a:solidFill>
            <a:schemeClr val="accent1">
              <a:alpha val="80000"/>
            </a:schemeClr>
          </a:solidFill>
        </p:spPr>
        <p:txBody>
          <a:bodyPr lIns="182880" tIns="91440" rIns="182880" bIns="91440" anchor="b" anchorCtr="0">
            <a:spAutoFit/>
          </a:bodyPr>
          <a:lstStyle>
            <a:lvl1pPr marL="0" indent="0">
              <a:buNone/>
              <a:defRPr sz="1500">
                <a:solidFill>
                  <a:srgbClr val="FFFFFF"/>
                </a:solidFill>
              </a:defRPr>
            </a:lvl1pPr>
            <a:lvl2pPr marL="0" indent="0">
              <a:buFont typeface="Arial" panose="020B0604020202020204" pitchFamily="34" charset="0"/>
              <a:buNone/>
              <a:defRPr sz="1050">
                <a:solidFill>
                  <a:srgbClr val="FFFFFF"/>
                </a:solidFill>
              </a:defRPr>
            </a:lvl2pPr>
            <a:lvl3pPr marL="257175" indent="-128588">
              <a:defRPr sz="1050">
                <a:solidFill>
                  <a:srgbClr val="FFFFFF"/>
                </a:solidFill>
              </a:defRPr>
            </a:lvl3pPr>
            <a:lvl4pPr marL="385763" indent="-128588">
              <a:defRPr sz="1050">
                <a:solidFill>
                  <a:srgbClr val="FFFFFF"/>
                </a:solidFill>
              </a:defRPr>
            </a:lvl4pPr>
            <a:lvl5pPr marL="557213" indent="-171450">
              <a:defRPr sz="1050">
                <a:solidFill>
                  <a:srgbClr val="FFFFFF"/>
                </a:solidFill>
              </a:defRPr>
            </a:lvl5pPr>
          </a:lstStyle>
          <a:p>
            <a:pPr lvl="0"/>
            <a:r>
              <a:rPr lang="en-US"/>
              <a:t>Edit Master text styles</a:t>
            </a:r>
          </a:p>
          <a:p>
            <a:pPr lvl="1"/>
            <a:r>
              <a:rPr lang="en-US"/>
              <a:t>Second level</a:t>
            </a:r>
          </a:p>
        </p:txBody>
      </p:sp>
      <p:sp>
        <p:nvSpPr>
          <p:cNvPr id="13" name="Text Placeholder 7"/>
          <p:cNvSpPr>
            <a:spLocks noGrp="1"/>
          </p:cNvSpPr>
          <p:nvPr>
            <p:ph type="body" sz="quarter" idx="20"/>
          </p:nvPr>
        </p:nvSpPr>
        <p:spPr>
          <a:xfrm>
            <a:off x="3554984" y="5053712"/>
            <a:ext cx="2441448" cy="609398"/>
          </a:xfrm>
          <a:solidFill>
            <a:schemeClr val="accent3">
              <a:alpha val="80000"/>
            </a:schemeClr>
          </a:solidFill>
        </p:spPr>
        <p:txBody>
          <a:bodyPr lIns="182880" tIns="91440" rIns="182880" bIns="91440" anchor="b" anchorCtr="0">
            <a:spAutoFit/>
          </a:bodyPr>
          <a:lstStyle>
            <a:lvl1pPr marL="0" indent="0">
              <a:buNone/>
              <a:defRPr sz="1500">
                <a:solidFill>
                  <a:srgbClr val="FFFFFF"/>
                </a:solidFill>
              </a:defRPr>
            </a:lvl1pPr>
            <a:lvl2pPr marL="0" indent="0">
              <a:buFont typeface="Arial" panose="020B0604020202020204" pitchFamily="34" charset="0"/>
              <a:buNone/>
              <a:defRPr sz="1050">
                <a:solidFill>
                  <a:srgbClr val="FFFFFF"/>
                </a:solidFill>
              </a:defRPr>
            </a:lvl2pPr>
            <a:lvl3pPr marL="257175" indent="-128588">
              <a:defRPr sz="1050">
                <a:solidFill>
                  <a:srgbClr val="FFFFFF"/>
                </a:solidFill>
              </a:defRPr>
            </a:lvl3pPr>
            <a:lvl4pPr marL="385763" indent="-128588">
              <a:defRPr sz="1050">
                <a:solidFill>
                  <a:srgbClr val="FFFFFF"/>
                </a:solidFill>
              </a:defRPr>
            </a:lvl4pPr>
            <a:lvl5pPr marL="557213" indent="-171450">
              <a:defRPr sz="1050">
                <a:solidFill>
                  <a:srgbClr val="FFFFFF"/>
                </a:solidFill>
              </a:defRPr>
            </a:lvl5pPr>
          </a:lstStyle>
          <a:p>
            <a:pPr lvl="0"/>
            <a:r>
              <a:rPr lang="en-US"/>
              <a:t>Edit Master text styles</a:t>
            </a:r>
          </a:p>
          <a:p>
            <a:pPr lvl="1"/>
            <a:r>
              <a:rPr lang="en-US"/>
              <a:t>Second level</a:t>
            </a:r>
          </a:p>
        </p:txBody>
      </p:sp>
      <p:sp>
        <p:nvSpPr>
          <p:cNvPr id="16" name="Text Placeholder 7"/>
          <p:cNvSpPr>
            <a:spLocks noGrp="1"/>
          </p:cNvSpPr>
          <p:nvPr>
            <p:ph type="body" sz="quarter" idx="21"/>
          </p:nvPr>
        </p:nvSpPr>
        <p:spPr>
          <a:xfrm>
            <a:off x="6195568" y="5053712"/>
            <a:ext cx="2441448" cy="609398"/>
          </a:xfrm>
          <a:solidFill>
            <a:schemeClr val="accent2">
              <a:alpha val="80000"/>
            </a:schemeClr>
          </a:solidFill>
        </p:spPr>
        <p:txBody>
          <a:bodyPr lIns="182880" tIns="91440" rIns="182880" bIns="91440" anchor="b" anchorCtr="0">
            <a:spAutoFit/>
          </a:bodyPr>
          <a:lstStyle>
            <a:lvl1pPr marL="0" indent="0">
              <a:buNone/>
              <a:defRPr sz="1500">
                <a:solidFill>
                  <a:srgbClr val="FFFFFF"/>
                </a:solidFill>
              </a:defRPr>
            </a:lvl1pPr>
            <a:lvl2pPr marL="0" indent="0">
              <a:buFont typeface="Arial" panose="020B0604020202020204" pitchFamily="34" charset="0"/>
              <a:buNone/>
              <a:defRPr sz="1050">
                <a:solidFill>
                  <a:srgbClr val="FFFFFF"/>
                </a:solidFill>
              </a:defRPr>
            </a:lvl2pPr>
            <a:lvl3pPr marL="257175" indent="-128588">
              <a:defRPr sz="1050">
                <a:solidFill>
                  <a:srgbClr val="FFFFFF"/>
                </a:solidFill>
              </a:defRPr>
            </a:lvl3pPr>
            <a:lvl4pPr marL="385763" indent="-128588">
              <a:defRPr sz="1050">
                <a:solidFill>
                  <a:srgbClr val="FFFFFF"/>
                </a:solidFill>
              </a:defRPr>
            </a:lvl4pPr>
            <a:lvl5pPr marL="557213" indent="-171450">
              <a:defRPr sz="1050">
                <a:solidFill>
                  <a:srgbClr val="FFFFFF"/>
                </a:solidFill>
              </a:defRPr>
            </a:lvl5pPr>
          </a:lstStyle>
          <a:p>
            <a:pPr lvl="0"/>
            <a:r>
              <a:rPr lang="en-US"/>
              <a:t>Edit Master text styles</a:t>
            </a:r>
          </a:p>
          <a:p>
            <a:pPr lvl="1"/>
            <a:r>
              <a:rPr lang="en-US"/>
              <a:t>Second level</a:t>
            </a:r>
          </a:p>
        </p:txBody>
      </p:sp>
      <p:sp>
        <p:nvSpPr>
          <p:cNvPr id="17" name="Text Placeholder 7"/>
          <p:cNvSpPr>
            <a:spLocks noGrp="1"/>
          </p:cNvSpPr>
          <p:nvPr>
            <p:ph type="body" sz="quarter" idx="22"/>
          </p:nvPr>
        </p:nvSpPr>
        <p:spPr>
          <a:xfrm>
            <a:off x="8836152" y="5053712"/>
            <a:ext cx="2441448" cy="609398"/>
          </a:xfrm>
          <a:solidFill>
            <a:schemeClr val="bg2">
              <a:alpha val="80000"/>
            </a:schemeClr>
          </a:solidFill>
        </p:spPr>
        <p:txBody>
          <a:bodyPr lIns="182880" tIns="91440" rIns="182880" bIns="91440" anchor="b" anchorCtr="0">
            <a:spAutoFit/>
          </a:bodyPr>
          <a:lstStyle>
            <a:lvl1pPr marL="0" indent="0">
              <a:buNone/>
              <a:defRPr sz="1500">
                <a:solidFill>
                  <a:srgbClr val="FFFFFF"/>
                </a:solidFill>
              </a:defRPr>
            </a:lvl1pPr>
            <a:lvl2pPr marL="0" indent="0">
              <a:buFont typeface="Arial" panose="020B0604020202020204" pitchFamily="34" charset="0"/>
              <a:buNone/>
              <a:defRPr sz="1050">
                <a:solidFill>
                  <a:srgbClr val="FFFFFF"/>
                </a:solidFill>
              </a:defRPr>
            </a:lvl2pPr>
            <a:lvl3pPr marL="257175" indent="-128588">
              <a:defRPr sz="1050">
                <a:solidFill>
                  <a:srgbClr val="FFFFFF"/>
                </a:solidFill>
              </a:defRPr>
            </a:lvl3pPr>
            <a:lvl4pPr marL="385763" indent="-128588">
              <a:defRPr sz="1050">
                <a:solidFill>
                  <a:srgbClr val="FFFFFF"/>
                </a:solidFill>
              </a:defRPr>
            </a:lvl4pPr>
            <a:lvl5pPr marL="557213" indent="-171450">
              <a:defRPr sz="1050">
                <a:solidFill>
                  <a:srgbClr val="FFFFFF"/>
                </a:solidFill>
              </a:defRPr>
            </a:lvl5pPr>
          </a:lstStyle>
          <a:p>
            <a:pPr lvl="0"/>
            <a:r>
              <a:rPr lang="en-US"/>
              <a:t>Edit Master text styles</a:t>
            </a:r>
          </a:p>
          <a:p>
            <a:pPr lvl="1"/>
            <a:r>
              <a:rPr lang="en-US"/>
              <a:t>Second level</a:t>
            </a:r>
          </a:p>
        </p:txBody>
      </p:sp>
    </p:spTree>
    <p:extLst>
      <p:ext uri="{BB962C8B-B14F-4D97-AF65-F5344CB8AC3E}">
        <p14:creationId xmlns:p14="http://schemas.microsoft.com/office/powerpoint/2010/main" val="2727761820"/>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Four Bar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3"/>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2438400" cy="4266109"/>
          </a:xfrm>
          <a:solidFill>
            <a:schemeClr val="bg1">
              <a:lumMod val="95000"/>
            </a:schemeClr>
          </a:solidFill>
        </p:spPr>
        <p:txBody>
          <a:bodyPr vert="horz" lIns="0" tIns="0" rIns="0" bIns="0" rtlCol="0" anchor="ctr">
            <a:normAutofit/>
          </a:bodyPr>
          <a:lstStyle>
            <a:lvl1pPr>
              <a:defRPr lang="en-US" sz="1050" dirty="0"/>
            </a:lvl1pPr>
          </a:lstStyle>
          <a:p>
            <a:pPr marL="0" lvl="0" indent="0" algn="ctr">
              <a:buNone/>
            </a:pPr>
            <a:r>
              <a:rPr lang="en-US"/>
              <a:t>Click icon to add picture</a:t>
            </a:r>
            <a:endParaRPr lang="en-US" dirty="0"/>
          </a:p>
        </p:txBody>
      </p:sp>
      <p:sp>
        <p:nvSpPr>
          <p:cNvPr id="5" name="Picture Placeholder 3"/>
          <p:cNvSpPr>
            <a:spLocks noGrp="1"/>
          </p:cNvSpPr>
          <p:nvPr>
            <p:ph type="pic" sz="quarter" idx="11"/>
          </p:nvPr>
        </p:nvSpPr>
        <p:spPr>
          <a:xfrm>
            <a:off x="3556000" y="1396999"/>
            <a:ext cx="2438400" cy="4266109"/>
          </a:xfrm>
          <a:solidFill>
            <a:schemeClr val="bg1">
              <a:lumMod val="95000"/>
            </a:schemeClr>
          </a:solidFill>
        </p:spPr>
        <p:txBody>
          <a:bodyPr vert="horz" lIns="0" tIns="0" rIns="0" bIns="0" rtlCol="0" anchor="ctr">
            <a:normAutofit/>
          </a:bodyPr>
          <a:lstStyle>
            <a:lvl1pPr>
              <a:defRPr lang="en-US" sz="105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6197600" y="1396999"/>
            <a:ext cx="2438400" cy="4266109"/>
          </a:xfrm>
          <a:solidFill>
            <a:schemeClr val="bg1">
              <a:lumMod val="95000"/>
            </a:schemeClr>
          </a:solidFill>
        </p:spPr>
        <p:txBody>
          <a:bodyPr vert="horz" lIns="0" tIns="0" rIns="0" bIns="0" rtlCol="0" anchor="ctr">
            <a:normAutofit/>
          </a:bodyPr>
          <a:lstStyle>
            <a:lvl1pPr>
              <a:defRPr lang="en-US" sz="1050"/>
            </a:lvl1pPr>
          </a:lstStyle>
          <a:p>
            <a:pPr marL="0" lvl="0" indent="0" algn="ctr">
              <a:buNone/>
            </a:pPr>
            <a:r>
              <a:rPr lang="en-US"/>
              <a:t>Click icon to add picture</a:t>
            </a:r>
          </a:p>
        </p:txBody>
      </p:sp>
      <p:sp>
        <p:nvSpPr>
          <p:cNvPr id="7" name="Picture Placeholder 3"/>
          <p:cNvSpPr>
            <a:spLocks noGrp="1"/>
          </p:cNvSpPr>
          <p:nvPr>
            <p:ph type="pic" sz="quarter" idx="13"/>
          </p:nvPr>
        </p:nvSpPr>
        <p:spPr>
          <a:xfrm>
            <a:off x="8839200" y="1396999"/>
            <a:ext cx="2438400" cy="4266109"/>
          </a:xfrm>
          <a:solidFill>
            <a:schemeClr val="bg1">
              <a:lumMod val="95000"/>
            </a:schemeClr>
          </a:solidFill>
        </p:spPr>
        <p:txBody>
          <a:bodyPr vert="horz" lIns="0" tIns="0" rIns="0" bIns="0" rtlCol="0" anchor="ctr">
            <a:normAutofit/>
          </a:bodyPr>
          <a:lstStyle>
            <a:lvl1pPr>
              <a:defRPr lang="en-US" sz="1050"/>
            </a:lvl1pPr>
          </a:lstStyle>
          <a:p>
            <a:pPr marL="0" lvl="0" indent="0" algn="ctr">
              <a:buNone/>
            </a:pPr>
            <a:r>
              <a:rPr lang="en-US"/>
              <a:t>Click icon to add picture</a:t>
            </a:r>
          </a:p>
        </p:txBody>
      </p:sp>
      <p:sp>
        <p:nvSpPr>
          <p:cNvPr id="8" name="Text Placeholder 7"/>
          <p:cNvSpPr>
            <a:spLocks noGrp="1"/>
          </p:cNvSpPr>
          <p:nvPr>
            <p:ph type="body" sz="quarter" idx="19"/>
          </p:nvPr>
        </p:nvSpPr>
        <p:spPr>
          <a:xfrm>
            <a:off x="914400" y="5053712"/>
            <a:ext cx="2441448" cy="609398"/>
          </a:xfrm>
          <a:solidFill>
            <a:schemeClr val="accent1">
              <a:alpha val="80000"/>
            </a:schemeClr>
          </a:solidFill>
        </p:spPr>
        <p:txBody>
          <a:bodyPr lIns="182880" tIns="91440" rIns="182880" bIns="91440" anchor="b" anchorCtr="0">
            <a:spAutoFit/>
          </a:bodyPr>
          <a:lstStyle>
            <a:lvl1pPr marL="0" indent="0">
              <a:buNone/>
              <a:defRPr sz="1500">
                <a:solidFill>
                  <a:srgbClr val="FFFFFF"/>
                </a:solidFill>
              </a:defRPr>
            </a:lvl1pPr>
            <a:lvl2pPr marL="0" indent="0">
              <a:buFont typeface="Arial" panose="020B0604020202020204" pitchFamily="34" charset="0"/>
              <a:buNone/>
              <a:defRPr sz="1050">
                <a:solidFill>
                  <a:srgbClr val="FFFFFF"/>
                </a:solidFill>
              </a:defRPr>
            </a:lvl2pPr>
            <a:lvl3pPr marL="257175" indent="-128588">
              <a:defRPr sz="1050">
                <a:solidFill>
                  <a:srgbClr val="FFFFFF"/>
                </a:solidFill>
              </a:defRPr>
            </a:lvl3pPr>
            <a:lvl4pPr marL="385763" indent="-128588">
              <a:defRPr sz="1050">
                <a:solidFill>
                  <a:srgbClr val="FFFFFF"/>
                </a:solidFill>
              </a:defRPr>
            </a:lvl4pPr>
            <a:lvl5pPr marL="557213" indent="-171450">
              <a:defRPr sz="1050">
                <a:solidFill>
                  <a:srgbClr val="FFFFFF"/>
                </a:solidFill>
              </a:defRPr>
            </a:lvl5pPr>
          </a:lstStyle>
          <a:p>
            <a:pPr lvl="0"/>
            <a:r>
              <a:rPr lang="en-US"/>
              <a:t>Edit Master text styles</a:t>
            </a:r>
          </a:p>
          <a:p>
            <a:pPr lvl="1"/>
            <a:r>
              <a:rPr lang="en-US"/>
              <a:t>Second level</a:t>
            </a:r>
          </a:p>
        </p:txBody>
      </p:sp>
      <p:sp>
        <p:nvSpPr>
          <p:cNvPr id="13" name="Text Placeholder 7"/>
          <p:cNvSpPr>
            <a:spLocks noGrp="1"/>
          </p:cNvSpPr>
          <p:nvPr>
            <p:ph type="body" sz="quarter" idx="20"/>
          </p:nvPr>
        </p:nvSpPr>
        <p:spPr>
          <a:xfrm>
            <a:off x="3554984" y="5053712"/>
            <a:ext cx="2441448" cy="609398"/>
          </a:xfrm>
          <a:solidFill>
            <a:schemeClr val="accent3">
              <a:alpha val="80000"/>
            </a:schemeClr>
          </a:solidFill>
        </p:spPr>
        <p:txBody>
          <a:bodyPr lIns="182880" tIns="91440" rIns="182880" bIns="91440" anchor="b" anchorCtr="0">
            <a:spAutoFit/>
          </a:bodyPr>
          <a:lstStyle>
            <a:lvl1pPr marL="0" indent="0">
              <a:buNone/>
              <a:defRPr sz="1500">
                <a:solidFill>
                  <a:srgbClr val="FFFFFF"/>
                </a:solidFill>
              </a:defRPr>
            </a:lvl1pPr>
            <a:lvl2pPr marL="0" indent="0">
              <a:buFont typeface="Arial" panose="020B0604020202020204" pitchFamily="34" charset="0"/>
              <a:buNone/>
              <a:defRPr sz="1050">
                <a:solidFill>
                  <a:srgbClr val="FFFFFF"/>
                </a:solidFill>
              </a:defRPr>
            </a:lvl2pPr>
            <a:lvl3pPr marL="257175" indent="-128588">
              <a:defRPr sz="1050">
                <a:solidFill>
                  <a:srgbClr val="FFFFFF"/>
                </a:solidFill>
              </a:defRPr>
            </a:lvl3pPr>
            <a:lvl4pPr marL="385763" indent="-128588">
              <a:defRPr sz="1050">
                <a:solidFill>
                  <a:srgbClr val="FFFFFF"/>
                </a:solidFill>
              </a:defRPr>
            </a:lvl4pPr>
            <a:lvl5pPr marL="557213" indent="-171450">
              <a:defRPr sz="1050">
                <a:solidFill>
                  <a:srgbClr val="FFFFFF"/>
                </a:solidFill>
              </a:defRPr>
            </a:lvl5pPr>
          </a:lstStyle>
          <a:p>
            <a:pPr lvl="0"/>
            <a:r>
              <a:rPr lang="en-US"/>
              <a:t>Edit Master text styles</a:t>
            </a:r>
          </a:p>
          <a:p>
            <a:pPr lvl="1"/>
            <a:r>
              <a:rPr lang="en-US"/>
              <a:t>Second level</a:t>
            </a:r>
          </a:p>
        </p:txBody>
      </p:sp>
      <p:sp>
        <p:nvSpPr>
          <p:cNvPr id="16" name="Text Placeholder 7"/>
          <p:cNvSpPr>
            <a:spLocks noGrp="1"/>
          </p:cNvSpPr>
          <p:nvPr>
            <p:ph type="body" sz="quarter" idx="21"/>
          </p:nvPr>
        </p:nvSpPr>
        <p:spPr>
          <a:xfrm>
            <a:off x="6195568" y="5053712"/>
            <a:ext cx="2441448" cy="609398"/>
          </a:xfrm>
          <a:solidFill>
            <a:schemeClr val="accent2">
              <a:alpha val="80000"/>
            </a:schemeClr>
          </a:solidFill>
        </p:spPr>
        <p:txBody>
          <a:bodyPr lIns="182880" tIns="91440" rIns="182880" bIns="91440" anchor="b" anchorCtr="0">
            <a:spAutoFit/>
          </a:bodyPr>
          <a:lstStyle>
            <a:lvl1pPr marL="0" indent="0">
              <a:buNone/>
              <a:defRPr sz="1500">
                <a:solidFill>
                  <a:srgbClr val="FFFFFF"/>
                </a:solidFill>
              </a:defRPr>
            </a:lvl1pPr>
            <a:lvl2pPr marL="0" indent="0">
              <a:buFont typeface="Arial" panose="020B0604020202020204" pitchFamily="34" charset="0"/>
              <a:buNone/>
              <a:defRPr sz="1050">
                <a:solidFill>
                  <a:srgbClr val="FFFFFF"/>
                </a:solidFill>
              </a:defRPr>
            </a:lvl2pPr>
            <a:lvl3pPr marL="257175" indent="-128588">
              <a:defRPr sz="1050">
                <a:solidFill>
                  <a:srgbClr val="FFFFFF"/>
                </a:solidFill>
              </a:defRPr>
            </a:lvl3pPr>
            <a:lvl4pPr marL="385763" indent="-128588">
              <a:defRPr sz="1050">
                <a:solidFill>
                  <a:srgbClr val="FFFFFF"/>
                </a:solidFill>
              </a:defRPr>
            </a:lvl4pPr>
            <a:lvl5pPr marL="557213" indent="-171450">
              <a:defRPr sz="1050">
                <a:solidFill>
                  <a:srgbClr val="FFFFFF"/>
                </a:solidFill>
              </a:defRPr>
            </a:lvl5pPr>
          </a:lstStyle>
          <a:p>
            <a:pPr lvl="0"/>
            <a:r>
              <a:rPr lang="en-US"/>
              <a:t>Edit Master text styles</a:t>
            </a:r>
          </a:p>
          <a:p>
            <a:pPr lvl="1"/>
            <a:r>
              <a:rPr lang="en-US"/>
              <a:t>Second level</a:t>
            </a:r>
          </a:p>
        </p:txBody>
      </p:sp>
      <p:sp>
        <p:nvSpPr>
          <p:cNvPr id="17" name="Text Placeholder 7"/>
          <p:cNvSpPr>
            <a:spLocks noGrp="1"/>
          </p:cNvSpPr>
          <p:nvPr>
            <p:ph type="body" sz="quarter" idx="22"/>
          </p:nvPr>
        </p:nvSpPr>
        <p:spPr>
          <a:xfrm>
            <a:off x="8836152" y="5053712"/>
            <a:ext cx="2441448" cy="609398"/>
          </a:xfrm>
          <a:solidFill>
            <a:schemeClr val="bg2">
              <a:alpha val="80000"/>
            </a:schemeClr>
          </a:solidFill>
        </p:spPr>
        <p:txBody>
          <a:bodyPr lIns="182880" tIns="91440" rIns="182880" bIns="91440" anchor="b" anchorCtr="0">
            <a:spAutoFit/>
          </a:bodyPr>
          <a:lstStyle>
            <a:lvl1pPr marL="0" indent="0">
              <a:buNone/>
              <a:defRPr sz="1500">
                <a:solidFill>
                  <a:srgbClr val="FFFFFF"/>
                </a:solidFill>
              </a:defRPr>
            </a:lvl1pPr>
            <a:lvl2pPr marL="0" indent="0">
              <a:buFont typeface="Arial" panose="020B0604020202020204" pitchFamily="34" charset="0"/>
              <a:buNone/>
              <a:defRPr sz="1050">
                <a:solidFill>
                  <a:srgbClr val="FFFFFF"/>
                </a:solidFill>
              </a:defRPr>
            </a:lvl2pPr>
            <a:lvl3pPr marL="257175" indent="-128588">
              <a:defRPr sz="1050">
                <a:solidFill>
                  <a:srgbClr val="FFFFFF"/>
                </a:solidFill>
              </a:defRPr>
            </a:lvl3pPr>
            <a:lvl4pPr marL="385763" indent="-128588">
              <a:defRPr sz="1050">
                <a:solidFill>
                  <a:srgbClr val="FFFFFF"/>
                </a:solidFill>
              </a:defRPr>
            </a:lvl4pPr>
            <a:lvl5pPr marL="557213" indent="-171450">
              <a:defRPr sz="1050">
                <a:solidFill>
                  <a:srgbClr val="FFFFFF"/>
                </a:solidFill>
              </a:defRPr>
            </a:lvl5pPr>
          </a:lstStyle>
          <a:p>
            <a:pPr lvl="0"/>
            <a:r>
              <a:rPr lang="en-US"/>
              <a:t>Edit Master text styles</a:t>
            </a:r>
          </a:p>
          <a:p>
            <a:pPr lvl="1"/>
            <a:r>
              <a:rPr lang="en-US"/>
              <a:t>Second level</a:t>
            </a:r>
          </a:p>
        </p:txBody>
      </p:sp>
      <p:sp>
        <p:nvSpPr>
          <p:cNvPr id="11" name="Text Placeholder 4"/>
          <p:cNvSpPr>
            <a:spLocks noGrp="1"/>
          </p:cNvSpPr>
          <p:nvPr>
            <p:ph type="body" sz="quarter" idx="18" hasCustomPrompt="1"/>
          </p:nvPr>
        </p:nvSpPr>
        <p:spPr>
          <a:xfrm>
            <a:off x="914400" y="933450"/>
            <a:ext cx="10363200" cy="406400"/>
          </a:xfrm>
        </p:spPr>
        <p:txBody>
          <a:bodyPr>
            <a:normAutofit/>
          </a:bodyPr>
          <a:lstStyle>
            <a:lvl1pPr marL="0" indent="0" algn="ctr">
              <a:lnSpc>
                <a:spcPct val="86000"/>
              </a:lnSpc>
              <a:spcBef>
                <a:spcPts val="0"/>
              </a:spcBef>
              <a:buNone/>
              <a:defRPr sz="1350" baseline="0"/>
            </a:lvl1pPr>
          </a:lstStyle>
          <a:p>
            <a:pPr lvl="0"/>
            <a:r>
              <a:rPr lang="en-US" dirty="0"/>
              <a:t>Click here to edit subtitle</a:t>
            </a:r>
          </a:p>
        </p:txBody>
      </p:sp>
    </p:spTree>
    <p:extLst>
      <p:ext uri="{BB962C8B-B14F-4D97-AF65-F5344CB8AC3E}">
        <p14:creationId xmlns:p14="http://schemas.microsoft.com/office/powerpoint/2010/main" val="3770421474"/>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hree Bar">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3"/>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3328416" cy="4266109"/>
          </a:xfrm>
          <a:solidFill>
            <a:schemeClr val="bg1">
              <a:lumMod val="95000"/>
            </a:schemeClr>
          </a:solidFill>
        </p:spPr>
        <p:txBody>
          <a:bodyPr vert="horz" lIns="0" tIns="0" rIns="0" bIns="0" rtlCol="0" anchor="ctr">
            <a:normAutofit/>
          </a:bodyPr>
          <a:lstStyle>
            <a:lvl1pPr>
              <a:defRPr lang="en-US" sz="1050" dirty="0"/>
            </a:lvl1pPr>
          </a:lstStyle>
          <a:p>
            <a:pPr marL="0" lvl="0" indent="0" algn="ctr">
              <a:buNone/>
            </a:pPr>
            <a:r>
              <a:rPr lang="en-US"/>
              <a:t>Click icon to add picture</a:t>
            </a:r>
            <a:endParaRPr lang="en-US" dirty="0"/>
          </a:p>
        </p:txBody>
      </p:sp>
      <p:sp>
        <p:nvSpPr>
          <p:cNvPr id="5" name="Picture Placeholder 3"/>
          <p:cNvSpPr>
            <a:spLocks noGrp="1"/>
          </p:cNvSpPr>
          <p:nvPr>
            <p:ph type="pic" sz="quarter" idx="11"/>
          </p:nvPr>
        </p:nvSpPr>
        <p:spPr>
          <a:xfrm>
            <a:off x="4431792" y="1396999"/>
            <a:ext cx="3328416" cy="4266109"/>
          </a:xfrm>
          <a:solidFill>
            <a:schemeClr val="bg1">
              <a:lumMod val="95000"/>
            </a:schemeClr>
          </a:solidFill>
        </p:spPr>
        <p:txBody>
          <a:bodyPr vert="horz" lIns="0" tIns="0" rIns="0" bIns="0" rtlCol="0" anchor="ctr">
            <a:normAutofit/>
          </a:bodyPr>
          <a:lstStyle>
            <a:lvl1pPr>
              <a:defRPr lang="en-US" sz="105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7949184" y="1396999"/>
            <a:ext cx="3328416" cy="4266109"/>
          </a:xfrm>
          <a:solidFill>
            <a:schemeClr val="bg1">
              <a:lumMod val="95000"/>
            </a:schemeClr>
          </a:solidFill>
        </p:spPr>
        <p:txBody>
          <a:bodyPr vert="horz" lIns="0" tIns="0" rIns="0" bIns="0" rtlCol="0" anchor="ctr">
            <a:normAutofit/>
          </a:bodyPr>
          <a:lstStyle>
            <a:lvl1pPr>
              <a:defRPr lang="en-US" sz="1050"/>
            </a:lvl1pPr>
          </a:lstStyle>
          <a:p>
            <a:pPr marL="0" lvl="0" indent="0" algn="ctr">
              <a:buNone/>
            </a:pPr>
            <a:r>
              <a:rPr lang="en-US"/>
              <a:t>Click icon to add picture</a:t>
            </a:r>
          </a:p>
        </p:txBody>
      </p:sp>
      <p:sp>
        <p:nvSpPr>
          <p:cNvPr id="9" name="Text Placeholder 7"/>
          <p:cNvSpPr>
            <a:spLocks noGrp="1"/>
          </p:cNvSpPr>
          <p:nvPr>
            <p:ph type="body" sz="quarter" idx="21"/>
          </p:nvPr>
        </p:nvSpPr>
        <p:spPr>
          <a:xfrm>
            <a:off x="914400" y="5053712"/>
            <a:ext cx="3328416" cy="609398"/>
          </a:xfrm>
          <a:solidFill>
            <a:schemeClr val="accent1">
              <a:alpha val="80000"/>
            </a:schemeClr>
          </a:solidFill>
        </p:spPr>
        <p:txBody>
          <a:bodyPr lIns="182880" tIns="91440" rIns="182880" bIns="91440" anchor="b" anchorCtr="0">
            <a:spAutoFit/>
          </a:bodyPr>
          <a:lstStyle>
            <a:lvl1pPr marL="0" indent="0">
              <a:buNone/>
              <a:defRPr sz="1500">
                <a:solidFill>
                  <a:srgbClr val="FFFFFF"/>
                </a:solidFill>
              </a:defRPr>
            </a:lvl1pPr>
            <a:lvl2pPr marL="0" indent="0">
              <a:buFont typeface="Arial" panose="020B0604020202020204" pitchFamily="34" charset="0"/>
              <a:buNone/>
              <a:defRPr sz="1050">
                <a:solidFill>
                  <a:srgbClr val="FFFFFF"/>
                </a:solidFill>
              </a:defRPr>
            </a:lvl2pPr>
            <a:lvl3pPr marL="257175" indent="-128588">
              <a:defRPr sz="1050">
                <a:solidFill>
                  <a:srgbClr val="FFFFFF"/>
                </a:solidFill>
              </a:defRPr>
            </a:lvl3pPr>
            <a:lvl4pPr marL="385763" indent="-128588">
              <a:defRPr sz="1050">
                <a:solidFill>
                  <a:srgbClr val="FFFFFF"/>
                </a:solidFill>
              </a:defRPr>
            </a:lvl4pPr>
            <a:lvl5pPr marL="557213" indent="-171450">
              <a:defRPr sz="1050">
                <a:solidFill>
                  <a:srgbClr val="FFFFFF"/>
                </a:solidFill>
              </a:defRPr>
            </a:lvl5pPr>
          </a:lstStyle>
          <a:p>
            <a:pPr lvl="0"/>
            <a:r>
              <a:rPr lang="en-US"/>
              <a:t>Edit Master text styles</a:t>
            </a:r>
          </a:p>
          <a:p>
            <a:pPr lvl="1"/>
            <a:r>
              <a:rPr lang="en-US"/>
              <a:t>Second level</a:t>
            </a:r>
          </a:p>
        </p:txBody>
      </p:sp>
      <p:sp>
        <p:nvSpPr>
          <p:cNvPr id="10" name="Text Placeholder 7"/>
          <p:cNvSpPr>
            <a:spLocks noGrp="1"/>
          </p:cNvSpPr>
          <p:nvPr>
            <p:ph type="body" sz="quarter" idx="22"/>
          </p:nvPr>
        </p:nvSpPr>
        <p:spPr>
          <a:xfrm>
            <a:off x="4431792" y="5053712"/>
            <a:ext cx="3328416" cy="609398"/>
          </a:xfrm>
          <a:solidFill>
            <a:schemeClr val="accent4">
              <a:alpha val="80000"/>
            </a:schemeClr>
          </a:solidFill>
        </p:spPr>
        <p:txBody>
          <a:bodyPr lIns="182880" tIns="91440" rIns="182880" bIns="91440" anchor="b" anchorCtr="0">
            <a:spAutoFit/>
          </a:bodyPr>
          <a:lstStyle>
            <a:lvl1pPr marL="0" indent="0">
              <a:buNone/>
              <a:defRPr sz="1500">
                <a:solidFill>
                  <a:srgbClr val="FFFFFF"/>
                </a:solidFill>
              </a:defRPr>
            </a:lvl1pPr>
            <a:lvl2pPr marL="0" indent="0">
              <a:buFont typeface="Arial" panose="020B0604020202020204" pitchFamily="34" charset="0"/>
              <a:buNone/>
              <a:defRPr sz="1050">
                <a:solidFill>
                  <a:srgbClr val="FFFFFF"/>
                </a:solidFill>
              </a:defRPr>
            </a:lvl2pPr>
            <a:lvl3pPr marL="257175" indent="-128588">
              <a:defRPr sz="1050">
                <a:solidFill>
                  <a:srgbClr val="FFFFFF"/>
                </a:solidFill>
              </a:defRPr>
            </a:lvl3pPr>
            <a:lvl4pPr marL="385763" indent="-128588">
              <a:defRPr sz="1050">
                <a:solidFill>
                  <a:srgbClr val="FFFFFF"/>
                </a:solidFill>
              </a:defRPr>
            </a:lvl4pPr>
            <a:lvl5pPr marL="557213" indent="-171450">
              <a:defRPr sz="1050">
                <a:solidFill>
                  <a:srgbClr val="FFFFFF"/>
                </a:solidFill>
              </a:defRPr>
            </a:lvl5pPr>
          </a:lstStyle>
          <a:p>
            <a:pPr lvl="0"/>
            <a:r>
              <a:rPr lang="en-US"/>
              <a:t>Edit Master text styles</a:t>
            </a:r>
          </a:p>
          <a:p>
            <a:pPr lvl="1"/>
            <a:r>
              <a:rPr lang="en-US"/>
              <a:t>Second level</a:t>
            </a:r>
          </a:p>
        </p:txBody>
      </p:sp>
      <p:sp>
        <p:nvSpPr>
          <p:cNvPr id="14" name="Text Placeholder 7"/>
          <p:cNvSpPr>
            <a:spLocks noGrp="1"/>
          </p:cNvSpPr>
          <p:nvPr>
            <p:ph type="body" sz="quarter" idx="23"/>
          </p:nvPr>
        </p:nvSpPr>
        <p:spPr>
          <a:xfrm>
            <a:off x="7949184" y="5053712"/>
            <a:ext cx="3328416" cy="609398"/>
          </a:xfrm>
          <a:solidFill>
            <a:schemeClr val="accent2">
              <a:alpha val="80000"/>
            </a:schemeClr>
          </a:solidFill>
        </p:spPr>
        <p:txBody>
          <a:bodyPr lIns="182880" tIns="91440" rIns="182880" bIns="91440" anchor="b" anchorCtr="0">
            <a:spAutoFit/>
          </a:bodyPr>
          <a:lstStyle>
            <a:lvl1pPr marL="0" indent="0">
              <a:buNone/>
              <a:defRPr sz="1500">
                <a:solidFill>
                  <a:srgbClr val="FFFFFF"/>
                </a:solidFill>
              </a:defRPr>
            </a:lvl1pPr>
            <a:lvl2pPr marL="0" indent="0">
              <a:buFont typeface="Arial" panose="020B0604020202020204" pitchFamily="34" charset="0"/>
              <a:buNone/>
              <a:defRPr sz="1050">
                <a:solidFill>
                  <a:srgbClr val="FFFFFF"/>
                </a:solidFill>
              </a:defRPr>
            </a:lvl2pPr>
            <a:lvl3pPr marL="257175" indent="-128588">
              <a:defRPr sz="1050">
                <a:solidFill>
                  <a:srgbClr val="FFFFFF"/>
                </a:solidFill>
              </a:defRPr>
            </a:lvl3pPr>
            <a:lvl4pPr marL="385763" indent="-128588">
              <a:defRPr sz="1050">
                <a:solidFill>
                  <a:srgbClr val="FFFFFF"/>
                </a:solidFill>
              </a:defRPr>
            </a:lvl4pPr>
            <a:lvl5pPr marL="557213" indent="-171450">
              <a:defRPr sz="1050">
                <a:solidFill>
                  <a:srgbClr val="FFFFFF"/>
                </a:solidFill>
              </a:defRPr>
            </a:lvl5pPr>
          </a:lstStyle>
          <a:p>
            <a:pPr lvl="0"/>
            <a:r>
              <a:rPr lang="en-US"/>
              <a:t>Edit Master text styles</a:t>
            </a:r>
          </a:p>
          <a:p>
            <a:pPr lvl="1"/>
            <a:r>
              <a:rPr lang="en-US"/>
              <a:t>Second level</a:t>
            </a:r>
          </a:p>
        </p:txBody>
      </p:sp>
    </p:spTree>
    <p:extLst>
      <p:ext uri="{BB962C8B-B14F-4D97-AF65-F5344CB8AC3E}">
        <p14:creationId xmlns:p14="http://schemas.microsoft.com/office/powerpoint/2010/main" val="13547907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645DF5-D598-4AE8-BEA2-22CC5BD7000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586230A-4923-4017-BAA7-7E6FB0213FD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765C26E0-6C45-4DE0-819C-04030BBD4679}"/>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C9BC552-6B0D-41F8-8BD3-E478B4B1557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4FFB7252-930F-4ABC-B882-59D062B10EA9}"/>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87BC886-085B-40EE-ACFF-78F8094A84E0}"/>
              </a:ext>
            </a:extLst>
          </p:cNvPr>
          <p:cNvSpPr>
            <a:spLocks noGrp="1"/>
          </p:cNvSpPr>
          <p:nvPr>
            <p:ph type="dt" sz="half" idx="10"/>
          </p:nvPr>
        </p:nvSpPr>
        <p:spPr/>
        <p:txBody>
          <a:bodyPr/>
          <a:lstStyle/>
          <a:p>
            <a:fld id="{ECB02B59-AC5B-4292-9AC0-C8F73453C14D}" type="datetimeFigureOut">
              <a:rPr lang="en-US" smtClean="0"/>
              <a:t>12/3/2018</a:t>
            </a:fld>
            <a:endParaRPr lang="en-US"/>
          </a:p>
        </p:txBody>
      </p:sp>
      <p:sp>
        <p:nvSpPr>
          <p:cNvPr id="8" name="Footer Placeholder 7">
            <a:extLst>
              <a:ext uri="{FF2B5EF4-FFF2-40B4-BE49-F238E27FC236}">
                <a16:creationId xmlns:a16="http://schemas.microsoft.com/office/drawing/2014/main" id="{E92DE59B-E273-43E3-A298-79AB811EB9B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726C18D-90F9-437E-851E-26067E308D92}"/>
              </a:ext>
            </a:extLst>
          </p:cNvPr>
          <p:cNvSpPr>
            <a:spLocks noGrp="1"/>
          </p:cNvSpPr>
          <p:nvPr>
            <p:ph type="sldNum" sz="quarter" idx="12"/>
          </p:nvPr>
        </p:nvSpPr>
        <p:spPr/>
        <p:txBody>
          <a:bodyPr/>
          <a:lstStyle/>
          <a:p>
            <a:fld id="{8545DE64-E0C3-400D-8F85-627B7BF9C5B7}" type="slidenum">
              <a:rPr lang="en-US" smtClean="0"/>
              <a:t>‹#›</a:t>
            </a:fld>
            <a:endParaRPr lang="en-US"/>
          </a:p>
        </p:txBody>
      </p:sp>
    </p:spTree>
    <p:extLst>
      <p:ext uri="{BB962C8B-B14F-4D97-AF65-F5344CB8AC3E}">
        <p14:creationId xmlns:p14="http://schemas.microsoft.com/office/powerpoint/2010/main" val="195214486"/>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hree Bar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3"/>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3328416" cy="4266109"/>
          </a:xfrm>
          <a:solidFill>
            <a:schemeClr val="bg1">
              <a:lumMod val="95000"/>
            </a:schemeClr>
          </a:solidFill>
        </p:spPr>
        <p:txBody>
          <a:bodyPr vert="horz" lIns="0" tIns="0" rIns="0" bIns="0" rtlCol="0" anchor="ctr">
            <a:normAutofit/>
          </a:bodyPr>
          <a:lstStyle>
            <a:lvl1pPr>
              <a:defRPr lang="en-US" sz="1050" dirty="0"/>
            </a:lvl1pPr>
          </a:lstStyle>
          <a:p>
            <a:pPr marL="0" lvl="0" indent="0" algn="ctr">
              <a:buNone/>
            </a:pPr>
            <a:r>
              <a:rPr lang="en-US"/>
              <a:t>Click icon to add picture</a:t>
            </a:r>
            <a:endParaRPr lang="en-US" dirty="0"/>
          </a:p>
        </p:txBody>
      </p:sp>
      <p:sp>
        <p:nvSpPr>
          <p:cNvPr id="5" name="Picture Placeholder 3"/>
          <p:cNvSpPr>
            <a:spLocks noGrp="1"/>
          </p:cNvSpPr>
          <p:nvPr>
            <p:ph type="pic" sz="quarter" idx="11"/>
          </p:nvPr>
        </p:nvSpPr>
        <p:spPr>
          <a:xfrm>
            <a:off x="4431792" y="1396999"/>
            <a:ext cx="3328416" cy="4266109"/>
          </a:xfrm>
          <a:solidFill>
            <a:schemeClr val="bg1">
              <a:lumMod val="95000"/>
            </a:schemeClr>
          </a:solidFill>
        </p:spPr>
        <p:txBody>
          <a:bodyPr vert="horz" lIns="0" tIns="0" rIns="0" bIns="0" rtlCol="0" anchor="ctr">
            <a:normAutofit/>
          </a:bodyPr>
          <a:lstStyle>
            <a:lvl1pPr>
              <a:defRPr lang="en-US" sz="105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7949184" y="1396999"/>
            <a:ext cx="3328416" cy="4266109"/>
          </a:xfrm>
          <a:solidFill>
            <a:schemeClr val="bg1">
              <a:lumMod val="95000"/>
            </a:schemeClr>
          </a:solidFill>
        </p:spPr>
        <p:txBody>
          <a:bodyPr vert="horz" lIns="0" tIns="0" rIns="0" bIns="0" rtlCol="0" anchor="ctr">
            <a:normAutofit/>
          </a:bodyPr>
          <a:lstStyle>
            <a:lvl1pPr>
              <a:defRPr lang="en-US" sz="1050"/>
            </a:lvl1pPr>
          </a:lstStyle>
          <a:p>
            <a:pPr marL="0" lvl="0" indent="0" algn="ctr">
              <a:buNone/>
            </a:pPr>
            <a:r>
              <a:rPr lang="en-US"/>
              <a:t>Click icon to add picture</a:t>
            </a:r>
          </a:p>
        </p:txBody>
      </p:sp>
      <p:sp>
        <p:nvSpPr>
          <p:cNvPr id="9" name="Text Placeholder 7"/>
          <p:cNvSpPr>
            <a:spLocks noGrp="1"/>
          </p:cNvSpPr>
          <p:nvPr>
            <p:ph type="body" sz="quarter" idx="21"/>
          </p:nvPr>
        </p:nvSpPr>
        <p:spPr>
          <a:xfrm>
            <a:off x="914400" y="5053712"/>
            <a:ext cx="3328416" cy="609398"/>
          </a:xfrm>
          <a:solidFill>
            <a:schemeClr val="accent1">
              <a:alpha val="80000"/>
            </a:schemeClr>
          </a:solidFill>
        </p:spPr>
        <p:txBody>
          <a:bodyPr lIns="182880" tIns="91440" rIns="182880" bIns="91440" anchor="b" anchorCtr="0">
            <a:spAutoFit/>
          </a:bodyPr>
          <a:lstStyle>
            <a:lvl1pPr marL="0" indent="0">
              <a:buNone/>
              <a:defRPr sz="1500">
                <a:solidFill>
                  <a:srgbClr val="FFFFFF"/>
                </a:solidFill>
              </a:defRPr>
            </a:lvl1pPr>
            <a:lvl2pPr marL="0" indent="0">
              <a:buFont typeface="Arial" panose="020B0604020202020204" pitchFamily="34" charset="0"/>
              <a:buNone/>
              <a:defRPr sz="1050">
                <a:solidFill>
                  <a:srgbClr val="FFFFFF"/>
                </a:solidFill>
              </a:defRPr>
            </a:lvl2pPr>
            <a:lvl3pPr marL="257175" indent="-128588">
              <a:defRPr sz="1050">
                <a:solidFill>
                  <a:srgbClr val="FFFFFF"/>
                </a:solidFill>
              </a:defRPr>
            </a:lvl3pPr>
            <a:lvl4pPr marL="385763" indent="-128588">
              <a:defRPr sz="1050">
                <a:solidFill>
                  <a:srgbClr val="FFFFFF"/>
                </a:solidFill>
              </a:defRPr>
            </a:lvl4pPr>
            <a:lvl5pPr marL="557213" indent="-171450">
              <a:defRPr sz="1050">
                <a:solidFill>
                  <a:srgbClr val="FFFFFF"/>
                </a:solidFill>
              </a:defRPr>
            </a:lvl5pPr>
          </a:lstStyle>
          <a:p>
            <a:pPr lvl="0"/>
            <a:r>
              <a:rPr lang="en-US"/>
              <a:t>Edit Master text styles</a:t>
            </a:r>
          </a:p>
          <a:p>
            <a:pPr lvl="1"/>
            <a:r>
              <a:rPr lang="en-US"/>
              <a:t>Second level</a:t>
            </a:r>
          </a:p>
        </p:txBody>
      </p:sp>
      <p:sp>
        <p:nvSpPr>
          <p:cNvPr id="10" name="Text Placeholder 7"/>
          <p:cNvSpPr>
            <a:spLocks noGrp="1"/>
          </p:cNvSpPr>
          <p:nvPr>
            <p:ph type="body" sz="quarter" idx="22"/>
          </p:nvPr>
        </p:nvSpPr>
        <p:spPr>
          <a:xfrm>
            <a:off x="4431792" y="5053712"/>
            <a:ext cx="3328416" cy="609398"/>
          </a:xfrm>
          <a:solidFill>
            <a:schemeClr val="accent4">
              <a:alpha val="80000"/>
            </a:schemeClr>
          </a:solidFill>
        </p:spPr>
        <p:txBody>
          <a:bodyPr lIns="182880" tIns="91440" rIns="182880" bIns="91440" anchor="b" anchorCtr="0">
            <a:spAutoFit/>
          </a:bodyPr>
          <a:lstStyle>
            <a:lvl1pPr marL="0" indent="0">
              <a:buNone/>
              <a:defRPr sz="1500">
                <a:solidFill>
                  <a:srgbClr val="FFFFFF"/>
                </a:solidFill>
              </a:defRPr>
            </a:lvl1pPr>
            <a:lvl2pPr marL="0" indent="0">
              <a:buFont typeface="Arial" panose="020B0604020202020204" pitchFamily="34" charset="0"/>
              <a:buNone/>
              <a:defRPr sz="1050">
                <a:solidFill>
                  <a:srgbClr val="FFFFFF"/>
                </a:solidFill>
              </a:defRPr>
            </a:lvl2pPr>
            <a:lvl3pPr marL="257175" indent="-128588">
              <a:defRPr sz="1050">
                <a:solidFill>
                  <a:srgbClr val="FFFFFF"/>
                </a:solidFill>
              </a:defRPr>
            </a:lvl3pPr>
            <a:lvl4pPr marL="385763" indent="-128588">
              <a:defRPr sz="1050">
                <a:solidFill>
                  <a:srgbClr val="FFFFFF"/>
                </a:solidFill>
              </a:defRPr>
            </a:lvl4pPr>
            <a:lvl5pPr marL="557213" indent="-171450">
              <a:defRPr sz="1050">
                <a:solidFill>
                  <a:srgbClr val="FFFFFF"/>
                </a:solidFill>
              </a:defRPr>
            </a:lvl5pPr>
          </a:lstStyle>
          <a:p>
            <a:pPr lvl="0"/>
            <a:r>
              <a:rPr lang="en-US"/>
              <a:t>Edit Master text styles</a:t>
            </a:r>
          </a:p>
          <a:p>
            <a:pPr lvl="1"/>
            <a:r>
              <a:rPr lang="en-US"/>
              <a:t>Second level</a:t>
            </a:r>
          </a:p>
        </p:txBody>
      </p:sp>
      <p:sp>
        <p:nvSpPr>
          <p:cNvPr id="14" name="Text Placeholder 7"/>
          <p:cNvSpPr>
            <a:spLocks noGrp="1"/>
          </p:cNvSpPr>
          <p:nvPr>
            <p:ph type="body" sz="quarter" idx="23"/>
          </p:nvPr>
        </p:nvSpPr>
        <p:spPr>
          <a:xfrm>
            <a:off x="7949184" y="5053712"/>
            <a:ext cx="3328416" cy="609398"/>
          </a:xfrm>
          <a:solidFill>
            <a:schemeClr val="accent2">
              <a:alpha val="80000"/>
            </a:schemeClr>
          </a:solidFill>
        </p:spPr>
        <p:txBody>
          <a:bodyPr lIns="182880" tIns="91440" rIns="182880" bIns="91440" anchor="b" anchorCtr="0">
            <a:spAutoFit/>
          </a:bodyPr>
          <a:lstStyle>
            <a:lvl1pPr marL="0" indent="0">
              <a:buNone/>
              <a:defRPr sz="1500">
                <a:solidFill>
                  <a:srgbClr val="FFFFFF"/>
                </a:solidFill>
              </a:defRPr>
            </a:lvl1pPr>
            <a:lvl2pPr marL="0" indent="0">
              <a:buFont typeface="Arial" panose="020B0604020202020204" pitchFamily="34" charset="0"/>
              <a:buNone/>
              <a:defRPr sz="1050">
                <a:solidFill>
                  <a:srgbClr val="FFFFFF"/>
                </a:solidFill>
              </a:defRPr>
            </a:lvl2pPr>
            <a:lvl3pPr marL="257175" indent="-128588">
              <a:defRPr sz="1050">
                <a:solidFill>
                  <a:srgbClr val="FFFFFF"/>
                </a:solidFill>
              </a:defRPr>
            </a:lvl3pPr>
            <a:lvl4pPr marL="385763" indent="-128588">
              <a:defRPr sz="1050">
                <a:solidFill>
                  <a:srgbClr val="FFFFFF"/>
                </a:solidFill>
              </a:defRPr>
            </a:lvl4pPr>
            <a:lvl5pPr marL="557213" indent="-171450">
              <a:defRPr sz="1050">
                <a:solidFill>
                  <a:srgbClr val="FFFFFF"/>
                </a:solidFill>
              </a:defRPr>
            </a:lvl5pPr>
          </a:lstStyle>
          <a:p>
            <a:pPr lvl="0"/>
            <a:r>
              <a:rPr lang="en-US"/>
              <a:t>Edit Master text styles</a:t>
            </a:r>
          </a:p>
          <a:p>
            <a:pPr lvl="1"/>
            <a:r>
              <a:rPr lang="en-US"/>
              <a:t>Second level</a:t>
            </a:r>
          </a:p>
        </p:txBody>
      </p:sp>
      <p:sp>
        <p:nvSpPr>
          <p:cNvPr id="11" name="Text Placeholder 4"/>
          <p:cNvSpPr>
            <a:spLocks noGrp="1"/>
          </p:cNvSpPr>
          <p:nvPr>
            <p:ph type="body" sz="quarter" idx="18" hasCustomPrompt="1"/>
          </p:nvPr>
        </p:nvSpPr>
        <p:spPr>
          <a:xfrm>
            <a:off x="914400" y="933450"/>
            <a:ext cx="10363200" cy="406400"/>
          </a:xfrm>
        </p:spPr>
        <p:txBody>
          <a:bodyPr>
            <a:normAutofit/>
          </a:bodyPr>
          <a:lstStyle>
            <a:lvl1pPr marL="0" indent="0" algn="ctr">
              <a:lnSpc>
                <a:spcPct val="86000"/>
              </a:lnSpc>
              <a:spcBef>
                <a:spcPts val="0"/>
              </a:spcBef>
              <a:buNone/>
              <a:defRPr sz="1350" baseline="0"/>
            </a:lvl1pPr>
          </a:lstStyle>
          <a:p>
            <a:pPr lvl="0"/>
            <a:r>
              <a:rPr lang="en-US" dirty="0"/>
              <a:t>Click here to edit subtitle</a:t>
            </a:r>
          </a:p>
        </p:txBody>
      </p:sp>
    </p:spTree>
    <p:extLst>
      <p:ext uri="{BB962C8B-B14F-4D97-AF65-F5344CB8AC3E}">
        <p14:creationId xmlns:p14="http://schemas.microsoft.com/office/powerpoint/2010/main" val="4084392566"/>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2 Bar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3"/>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5085589" cy="4266109"/>
          </a:xfrm>
          <a:solidFill>
            <a:schemeClr val="bg1">
              <a:lumMod val="95000"/>
            </a:schemeClr>
          </a:solidFill>
        </p:spPr>
        <p:txBody>
          <a:bodyPr vert="horz" lIns="0" tIns="0" rIns="0" bIns="0" rtlCol="0" anchor="ctr">
            <a:normAutofit/>
          </a:bodyPr>
          <a:lstStyle>
            <a:lvl1pPr>
              <a:defRPr lang="en-US" sz="105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6192012" y="1396999"/>
            <a:ext cx="5085589" cy="4266109"/>
          </a:xfrm>
          <a:solidFill>
            <a:schemeClr val="bg1">
              <a:lumMod val="95000"/>
            </a:schemeClr>
          </a:solidFill>
        </p:spPr>
        <p:txBody>
          <a:bodyPr vert="horz" lIns="0" tIns="0" rIns="0" bIns="0" rtlCol="0" anchor="ctr">
            <a:normAutofit/>
          </a:bodyPr>
          <a:lstStyle>
            <a:lvl1pPr>
              <a:defRPr lang="en-US" sz="1050"/>
            </a:lvl1pPr>
          </a:lstStyle>
          <a:p>
            <a:pPr marL="0" lvl="0" indent="0" algn="ctr">
              <a:buNone/>
            </a:pPr>
            <a:r>
              <a:rPr lang="en-US"/>
              <a:t>Click icon to add picture</a:t>
            </a:r>
          </a:p>
        </p:txBody>
      </p:sp>
      <p:sp>
        <p:nvSpPr>
          <p:cNvPr id="8" name="Text Placeholder 7"/>
          <p:cNvSpPr>
            <a:spLocks noGrp="1"/>
          </p:cNvSpPr>
          <p:nvPr>
            <p:ph type="body" sz="quarter" idx="21"/>
          </p:nvPr>
        </p:nvSpPr>
        <p:spPr>
          <a:xfrm>
            <a:off x="914400" y="5053712"/>
            <a:ext cx="5084064" cy="609398"/>
          </a:xfrm>
          <a:solidFill>
            <a:schemeClr val="accent1">
              <a:alpha val="80000"/>
            </a:schemeClr>
          </a:solidFill>
        </p:spPr>
        <p:txBody>
          <a:bodyPr lIns="182880" tIns="91440" rIns="182880" bIns="91440" anchor="b" anchorCtr="0">
            <a:spAutoFit/>
          </a:bodyPr>
          <a:lstStyle>
            <a:lvl1pPr marL="0" indent="0">
              <a:buNone/>
              <a:defRPr sz="1500">
                <a:solidFill>
                  <a:srgbClr val="FFFFFF"/>
                </a:solidFill>
              </a:defRPr>
            </a:lvl1pPr>
            <a:lvl2pPr marL="0" indent="0">
              <a:buFont typeface="Arial" panose="020B0604020202020204" pitchFamily="34" charset="0"/>
              <a:buNone/>
              <a:defRPr sz="1050">
                <a:solidFill>
                  <a:srgbClr val="FFFFFF"/>
                </a:solidFill>
              </a:defRPr>
            </a:lvl2pPr>
            <a:lvl3pPr marL="257175" indent="-128588">
              <a:defRPr sz="1050">
                <a:solidFill>
                  <a:srgbClr val="FFFFFF"/>
                </a:solidFill>
              </a:defRPr>
            </a:lvl3pPr>
            <a:lvl4pPr marL="385763" indent="-128588">
              <a:defRPr sz="1050">
                <a:solidFill>
                  <a:srgbClr val="FFFFFF"/>
                </a:solidFill>
              </a:defRPr>
            </a:lvl4pPr>
            <a:lvl5pPr marL="557213" indent="-171450">
              <a:defRPr sz="1050">
                <a:solidFill>
                  <a:srgbClr val="FFFFFF"/>
                </a:solidFill>
              </a:defRPr>
            </a:lvl5pPr>
          </a:lstStyle>
          <a:p>
            <a:pPr lvl="0"/>
            <a:r>
              <a:rPr lang="en-US"/>
              <a:t>Edit Master text styles</a:t>
            </a:r>
          </a:p>
          <a:p>
            <a:pPr lvl="1"/>
            <a:r>
              <a:rPr lang="en-US"/>
              <a:t>Second level</a:t>
            </a:r>
          </a:p>
        </p:txBody>
      </p:sp>
      <p:sp>
        <p:nvSpPr>
          <p:cNvPr id="9" name="Text Placeholder 7"/>
          <p:cNvSpPr>
            <a:spLocks noGrp="1"/>
          </p:cNvSpPr>
          <p:nvPr>
            <p:ph type="body" sz="quarter" idx="22"/>
          </p:nvPr>
        </p:nvSpPr>
        <p:spPr>
          <a:xfrm>
            <a:off x="6193536" y="5053712"/>
            <a:ext cx="5084064" cy="609398"/>
          </a:xfrm>
          <a:solidFill>
            <a:schemeClr val="accent4">
              <a:alpha val="80000"/>
            </a:schemeClr>
          </a:solidFill>
        </p:spPr>
        <p:txBody>
          <a:bodyPr lIns="182880" tIns="91440" rIns="182880" bIns="91440" anchor="b" anchorCtr="0">
            <a:spAutoFit/>
          </a:bodyPr>
          <a:lstStyle>
            <a:lvl1pPr marL="0" indent="0">
              <a:buNone/>
              <a:defRPr sz="1500">
                <a:solidFill>
                  <a:srgbClr val="FFFFFF"/>
                </a:solidFill>
              </a:defRPr>
            </a:lvl1pPr>
            <a:lvl2pPr marL="0" indent="0">
              <a:buFont typeface="Arial" panose="020B0604020202020204" pitchFamily="34" charset="0"/>
              <a:buNone/>
              <a:defRPr sz="1050">
                <a:solidFill>
                  <a:srgbClr val="FFFFFF"/>
                </a:solidFill>
              </a:defRPr>
            </a:lvl2pPr>
            <a:lvl3pPr marL="257175" indent="-128588">
              <a:defRPr sz="1050">
                <a:solidFill>
                  <a:srgbClr val="FFFFFF"/>
                </a:solidFill>
              </a:defRPr>
            </a:lvl3pPr>
            <a:lvl4pPr marL="385763" indent="-128588">
              <a:defRPr sz="1050">
                <a:solidFill>
                  <a:srgbClr val="FFFFFF"/>
                </a:solidFill>
              </a:defRPr>
            </a:lvl4pPr>
            <a:lvl5pPr marL="557213" indent="-171450">
              <a:defRPr sz="1050">
                <a:solidFill>
                  <a:srgbClr val="FFFFFF"/>
                </a:solidFill>
              </a:defRPr>
            </a:lvl5pPr>
          </a:lstStyle>
          <a:p>
            <a:pPr lvl="0"/>
            <a:r>
              <a:rPr lang="en-US"/>
              <a:t>Edit Master text styles</a:t>
            </a:r>
          </a:p>
          <a:p>
            <a:pPr lvl="1"/>
            <a:r>
              <a:rPr lang="en-US"/>
              <a:t>Second level</a:t>
            </a:r>
          </a:p>
        </p:txBody>
      </p:sp>
      <p:sp>
        <p:nvSpPr>
          <p:cNvPr id="7" name="Text Placeholder 4"/>
          <p:cNvSpPr>
            <a:spLocks noGrp="1"/>
          </p:cNvSpPr>
          <p:nvPr>
            <p:ph type="body" sz="quarter" idx="18" hasCustomPrompt="1"/>
          </p:nvPr>
        </p:nvSpPr>
        <p:spPr>
          <a:xfrm>
            <a:off x="914400" y="933450"/>
            <a:ext cx="10363200" cy="406400"/>
          </a:xfrm>
        </p:spPr>
        <p:txBody>
          <a:bodyPr>
            <a:normAutofit/>
          </a:bodyPr>
          <a:lstStyle>
            <a:lvl1pPr marL="0" indent="0" algn="ctr">
              <a:lnSpc>
                <a:spcPct val="86000"/>
              </a:lnSpc>
              <a:spcBef>
                <a:spcPts val="0"/>
              </a:spcBef>
              <a:buNone/>
              <a:defRPr sz="1350" baseline="0"/>
            </a:lvl1pPr>
          </a:lstStyle>
          <a:p>
            <a:pPr lvl="0"/>
            <a:r>
              <a:rPr lang="en-US" dirty="0"/>
              <a:t>Click here to edit subtitle</a:t>
            </a:r>
          </a:p>
        </p:txBody>
      </p:sp>
    </p:spTree>
    <p:extLst>
      <p:ext uri="{BB962C8B-B14F-4D97-AF65-F5344CB8AC3E}">
        <p14:creationId xmlns:p14="http://schemas.microsoft.com/office/powerpoint/2010/main" val="748003412"/>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wo Bar">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3"/>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5085589" cy="4266109"/>
          </a:xfrm>
          <a:solidFill>
            <a:schemeClr val="bg1">
              <a:lumMod val="95000"/>
            </a:schemeClr>
          </a:solidFill>
        </p:spPr>
        <p:txBody>
          <a:bodyPr vert="horz" lIns="0" tIns="0" rIns="0" bIns="0" rtlCol="0" anchor="ctr">
            <a:normAutofit/>
          </a:bodyPr>
          <a:lstStyle>
            <a:lvl1pPr>
              <a:defRPr lang="en-US" sz="105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6192012" y="1396999"/>
            <a:ext cx="5085589" cy="4266109"/>
          </a:xfrm>
          <a:solidFill>
            <a:schemeClr val="bg1">
              <a:lumMod val="95000"/>
            </a:schemeClr>
          </a:solidFill>
        </p:spPr>
        <p:txBody>
          <a:bodyPr vert="horz" lIns="0" tIns="0" rIns="0" bIns="0" rtlCol="0" anchor="ctr">
            <a:normAutofit/>
          </a:bodyPr>
          <a:lstStyle>
            <a:lvl1pPr>
              <a:defRPr lang="en-US" sz="1050"/>
            </a:lvl1pPr>
          </a:lstStyle>
          <a:p>
            <a:pPr marL="0" lvl="0" indent="0" algn="ctr">
              <a:buNone/>
            </a:pPr>
            <a:r>
              <a:rPr lang="en-US"/>
              <a:t>Click icon to add picture</a:t>
            </a:r>
          </a:p>
        </p:txBody>
      </p:sp>
      <p:sp>
        <p:nvSpPr>
          <p:cNvPr id="8" name="Text Placeholder 7"/>
          <p:cNvSpPr>
            <a:spLocks noGrp="1"/>
          </p:cNvSpPr>
          <p:nvPr>
            <p:ph type="body" sz="quarter" idx="21"/>
          </p:nvPr>
        </p:nvSpPr>
        <p:spPr>
          <a:xfrm>
            <a:off x="914400" y="5053712"/>
            <a:ext cx="5084064" cy="609398"/>
          </a:xfrm>
          <a:solidFill>
            <a:schemeClr val="accent1">
              <a:alpha val="80000"/>
            </a:schemeClr>
          </a:solidFill>
        </p:spPr>
        <p:txBody>
          <a:bodyPr lIns="182880" tIns="91440" rIns="182880" bIns="91440" anchor="b" anchorCtr="0">
            <a:spAutoFit/>
          </a:bodyPr>
          <a:lstStyle>
            <a:lvl1pPr marL="0" indent="0">
              <a:buNone/>
              <a:defRPr sz="1500">
                <a:solidFill>
                  <a:srgbClr val="FFFFFF"/>
                </a:solidFill>
              </a:defRPr>
            </a:lvl1pPr>
            <a:lvl2pPr marL="0" indent="0">
              <a:buFont typeface="Arial" panose="020B0604020202020204" pitchFamily="34" charset="0"/>
              <a:buNone/>
              <a:defRPr sz="1050">
                <a:solidFill>
                  <a:srgbClr val="FFFFFF"/>
                </a:solidFill>
              </a:defRPr>
            </a:lvl2pPr>
            <a:lvl3pPr marL="257175" indent="-128588">
              <a:defRPr sz="1050">
                <a:solidFill>
                  <a:srgbClr val="FFFFFF"/>
                </a:solidFill>
              </a:defRPr>
            </a:lvl3pPr>
            <a:lvl4pPr marL="385763" indent="-128588">
              <a:defRPr sz="1050">
                <a:solidFill>
                  <a:srgbClr val="FFFFFF"/>
                </a:solidFill>
              </a:defRPr>
            </a:lvl4pPr>
            <a:lvl5pPr marL="557213" indent="-171450">
              <a:defRPr sz="1050">
                <a:solidFill>
                  <a:srgbClr val="FFFFFF"/>
                </a:solidFill>
              </a:defRPr>
            </a:lvl5pPr>
          </a:lstStyle>
          <a:p>
            <a:pPr lvl="0"/>
            <a:r>
              <a:rPr lang="en-US"/>
              <a:t>Edit Master text styles</a:t>
            </a:r>
          </a:p>
          <a:p>
            <a:pPr lvl="1"/>
            <a:r>
              <a:rPr lang="en-US"/>
              <a:t>Second level</a:t>
            </a:r>
          </a:p>
        </p:txBody>
      </p:sp>
      <p:sp>
        <p:nvSpPr>
          <p:cNvPr id="9" name="Text Placeholder 7"/>
          <p:cNvSpPr>
            <a:spLocks noGrp="1"/>
          </p:cNvSpPr>
          <p:nvPr>
            <p:ph type="body" sz="quarter" idx="22"/>
          </p:nvPr>
        </p:nvSpPr>
        <p:spPr>
          <a:xfrm>
            <a:off x="6193536" y="5053712"/>
            <a:ext cx="5084064" cy="609398"/>
          </a:xfrm>
          <a:solidFill>
            <a:schemeClr val="accent4">
              <a:alpha val="80000"/>
            </a:schemeClr>
          </a:solidFill>
        </p:spPr>
        <p:txBody>
          <a:bodyPr lIns="182880" tIns="91440" rIns="182880" bIns="91440" anchor="b" anchorCtr="0">
            <a:spAutoFit/>
          </a:bodyPr>
          <a:lstStyle>
            <a:lvl1pPr marL="0" indent="0">
              <a:buNone/>
              <a:defRPr sz="1500">
                <a:solidFill>
                  <a:srgbClr val="FFFFFF"/>
                </a:solidFill>
              </a:defRPr>
            </a:lvl1pPr>
            <a:lvl2pPr marL="0" indent="0">
              <a:buFont typeface="Arial" panose="020B0604020202020204" pitchFamily="34" charset="0"/>
              <a:buNone/>
              <a:defRPr sz="1050">
                <a:solidFill>
                  <a:srgbClr val="FFFFFF"/>
                </a:solidFill>
              </a:defRPr>
            </a:lvl2pPr>
            <a:lvl3pPr marL="257175" indent="-128588">
              <a:defRPr sz="1050">
                <a:solidFill>
                  <a:srgbClr val="FFFFFF"/>
                </a:solidFill>
              </a:defRPr>
            </a:lvl3pPr>
            <a:lvl4pPr marL="385763" indent="-128588">
              <a:defRPr sz="1050">
                <a:solidFill>
                  <a:srgbClr val="FFFFFF"/>
                </a:solidFill>
              </a:defRPr>
            </a:lvl4pPr>
            <a:lvl5pPr marL="557213" indent="-171450">
              <a:defRPr sz="1050">
                <a:solidFill>
                  <a:srgbClr val="FFFFFF"/>
                </a:solidFill>
              </a:defRPr>
            </a:lvl5pPr>
          </a:lstStyle>
          <a:p>
            <a:pPr lvl="0"/>
            <a:r>
              <a:rPr lang="en-US"/>
              <a:t>Edit Master text styles</a:t>
            </a:r>
          </a:p>
          <a:p>
            <a:pPr lvl="1"/>
            <a:r>
              <a:rPr lang="en-US"/>
              <a:t>Second level</a:t>
            </a:r>
          </a:p>
        </p:txBody>
      </p:sp>
    </p:spTree>
    <p:extLst>
      <p:ext uri="{BB962C8B-B14F-4D97-AF65-F5344CB8AC3E}">
        <p14:creationId xmlns:p14="http://schemas.microsoft.com/office/powerpoint/2010/main" val="3150154380"/>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4 Bar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3"/>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2438400" cy="2644068"/>
          </a:xfrm>
          <a:solidFill>
            <a:schemeClr val="bg1">
              <a:lumMod val="95000"/>
            </a:schemeClr>
          </a:solidFill>
        </p:spPr>
        <p:txBody>
          <a:bodyPr vert="horz" lIns="0" tIns="0" rIns="0" bIns="0" rtlCol="0" anchor="ctr">
            <a:normAutofit/>
          </a:bodyPr>
          <a:lstStyle>
            <a:lvl1pPr>
              <a:defRPr lang="en-US" sz="1050" dirty="0"/>
            </a:lvl1pPr>
          </a:lstStyle>
          <a:p>
            <a:pPr marL="0" lvl="0" indent="0" algn="ctr">
              <a:buNone/>
            </a:pPr>
            <a:r>
              <a:rPr lang="en-US"/>
              <a:t>Click icon to add picture</a:t>
            </a:r>
            <a:endParaRPr lang="en-US" dirty="0"/>
          </a:p>
        </p:txBody>
      </p:sp>
      <p:sp>
        <p:nvSpPr>
          <p:cNvPr id="5" name="Picture Placeholder 3"/>
          <p:cNvSpPr>
            <a:spLocks noGrp="1"/>
          </p:cNvSpPr>
          <p:nvPr>
            <p:ph type="pic" sz="quarter" idx="11"/>
          </p:nvPr>
        </p:nvSpPr>
        <p:spPr>
          <a:xfrm>
            <a:off x="3556000" y="1397000"/>
            <a:ext cx="2438400" cy="2644068"/>
          </a:xfrm>
          <a:solidFill>
            <a:schemeClr val="bg1">
              <a:lumMod val="95000"/>
            </a:schemeClr>
          </a:solidFill>
        </p:spPr>
        <p:txBody>
          <a:bodyPr vert="horz" lIns="0" tIns="0" rIns="0" bIns="0" rtlCol="0" anchor="ctr">
            <a:normAutofit/>
          </a:bodyPr>
          <a:lstStyle>
            <a:lvl1pPr>
              <a:defRPr lang="en-US" sz="105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6197600" y="1397000"/>
            <a:ext cx="2438400" cy="2644068"/>
          </a:xfrm>
          <a:solidFill>
            <a:schemeClr val="bg1">
              <a:lumMod val="95000"/>
            </a:schemeClr>
          </a:solidFill>
        </p:spPr>
        <p:txBody>
          <a:bodyPr vert="horz" lIns="0" tIns="0" rIns="0" bIns="0" rtlCol="0" anchor="ctr">
            <a:normAutofit/>
          </a:bodyPr>
          <a:lstStyle>
            <a:lvl1pPr>
              <a:defRPr lang="en-US" sz="1050"/>
            </a:lvl1pPr>
          </a:lstStyle>
          <a:p>
            <a:pPr marL="0" lvl="0" indent="0" algn="ctr">
              <a:buNone/>
            </a:pPr>
            <a:r>
              <a:rPr lang="en-US"/>
              <a:t>Click icon to add picture</a:t>
            </a:r>
          </a:p>
        </p:txBody>
      </p:sp>
      <p:sp>
        <p:nvSpPr>
          <p:cNvPr id="7" name="Picture Placeholder 3"/>
          <p:cNvSpPr>
            <a:spLocks noGrp="1"/>
          </p:cNvSpPr>
          <p:nvPr>
            <p:ph type="pic" sz="quarter" idx="13"/>
          </p:nvPr>
        </p:nvSpPr>
        <p:spPr>
          <a:xfrm>
            <a:off x="8839200" y="1397000"/>
            <a:ext cx="2438400" cy="2644068"/>
          </a:xfrm>
          <a:solidFill>
            <a:schemeClr val="bg1">
              <a:lumMod val="95000"/>
            </a:schemeClr>
          </a:solidFill>
        </p:spPr>
        <p:txBody>
          <a:bodyPr vert="horz" lIns="0" tIns="0" rIns="0" bIns="0" rtlCol="0" anchor="ctr">
            <a:normAutofit/>
          </a:bodyPr>
          <a:lstStyle>
            <a:lvl1pPr>
              <a:defRPr lang="en-US" sz="1050"/>
            </a:lvl1pPr>
          </a:lstStyle>
          <a:p>
            <a:pPr marL="0" lvl="0" indent="0" algn="ctr">
              <a:buNone/>
            </a:pPr>
            <a:r>
              <a:rPr lang="en-US"/>
              <a:t>Click icon to add picture</a:t>
            </a:r>
          </a:p>
        </p:txBody>
      </p:sp>
      <p:sp>
        <p:nvSpPr>
          <p:cNvPr id="8" name="Text Placeholder 7"/>
          <p:cNvSpPr>
            <a:spLocks noGrp="1"/>
          </p:cNvSpPr>
          <p:nvPr>
            <p:ph type="body" sz="quarter" idx="19"/>
          </p:nvPr>
        </p:nvSpPr>
        <p:spPr>
          <a:xfrm>
            <a:off x="914400" y="3431671"/>
            <a:ext cx="2441448" cy="609398"/>
          </a:xfrm>
          <a:solidFill>
            <a:schemeClr val="accent1">
              <a:alpha val="80000"/>
            </a:schemeClr>
          </a:solidFill>
        </p:spPr>
        <p:txBody>
          <a:bodyPr lIns="182880" tIns="91440" rIns="182880" bIns="91440" anchor="b" anchorCtr="0">
            <a:spAutoFit/>
          </a:bodyPr>
          <a:lstStyle>
            <a:lvl1pPr marL="0" indent="0">
              <a:buNone/>
              <a:defRPr sz="1500">
                <a:solidFill>
                  <a:srgbClr val="FFFFFF"/>
                </a:solidFill>
              </a:defRPr>
            </a:lvl1pPr>
            <a:lvl2pPr marL="0" indent="0">
              <a:buFont typeface="Arial" panose="020B0604020202020204" pitchFamily="34" charset="0"/>
              <a:buNone/>
              <a:defRPr sz="1050">
                <a:solidFill>
                  <a:srgbClr val="FFFFFF"/>
                </a:solidFill>
              </a:defRPr>
            </a:lvl2pPr>
            <a:lvl3pPr marL="257175" indent="-128588">
              <a:defRPr sz="1050">
                <a:solidFill>
                  <a:srgbClr val="FFFFFF"/>
                </a:solidFill>
              </a:defRPr>
            </a:lvl3pPr>
            <a:lvl4pPr marL="385763" indent="-128588">
              <a:defRPr sz="1050">
                <a:solidFill>
                  <a:srgbClr val="FFFFFF"/>
                </a:solidFill>
              </a:defRPr>
            </a:lvl4pPr>
            <a:lvl5pPr marL="557213" indent="-171450">
              <a:defRPr sz="1050">
                <a:solidFill>
                  <a:srgbClr val="FFFFFF"/>
                </a:solidFill>
              </a:defRPr>
            </a:lvl5pPr>
          </a:lstStyle>
          <a:p>
            <a:pPr lvl="0"/>
            <a:r>
              <a:rPr lang="en-US"/>
              <a:t>Edit Master text styles</a:t>
            </a:r>
          </a:p>
          <a:p>
            <a:pPr lvl="1"/>
            <a:r>
              <a:rPr lang="en-US"/>
              <a:t>Second level</a:t>
            </a:r>
          </a:p>
        </p:txBody>
      </p:sp>
      <p:sp>
        <p:nvSpPr>
          <p:cNvPr id="13" name="Text Placeholder 7"/>
          <p:cNvSpPr>
            <a:spLocks noGrp="1"/>
          </p:cNvSpPr>
          <p:nvPr>
            <p:ph type="body" sz="quarter" idx="20"/>
          </p:nvPr>
        </p:nvSpPr>
        <p:spPr>
          <a:xfrm>
            <a:off x="3554984" y="3431671"/>
            <a:ext cx="2441448" cy="609398"/>
          </a:xfrm>
          <a:solidFill>
            <a:schemeClr val="accent3">
              <a:alpha val="80000"/>
            </a:schemeClr>
          </a:solidFill>
        </p:spPr>
        <p:txBody>
          <a:bodyPr lIns="182880" tIns="91440" rIns="182880" bIns="91440" anchor="b" anchorCtr="0">
            <a:spAutoFit/>
          </a:bodyPr>
          <a:lstStyle>
            <a:lvl1pPr marL="0" indent="0">
              <a:buNone/>
              <a:defRPr sz="1500">
                <a:solidFill>
                  <a:srgbClr val="FFFFFF"/>
                </a:solidFill>
              </a:defRPr>
            </a:lvl1pPr>
            <a:lvl2pPr marL="0" indent="0">
              <a:buFont typeface="Arial" panose="020B0604020202020204" pitchFamily="34" charset="0"/>
              <a:buNone/>
              <a:defRPr sz="1050">
                <a:solidFill>
                  <a:srgbClr val="FFFFFF"/>
                </a:solidFill>
              </a:defRPr>
            </a:lvl2pPr>
            <a:lvl3pPr marL="257175" indent="-128588">
              <a:defRPr sz="1050">
                <a:solidFill>
                  <a:srgbClr val="FFFFFF"/>
                </a:solidFill>
              </a:defRPr>
            </a:lvl3pPr>
            <a:lvl4pPr marL="385763" indent="-128588">
              <a:defRPr sz="1050">
                <a:solidFill>
                  <a:srgbClr val="FFFFFF"/>
                </a:solidFill>
              </a:defRPr>
            </a:lvl4pPr>
            <a:lvl5pPr marL="557213" indent="-171450">
              <a:defRPr sz="1050">
                <a:solidFill>
                  <a:srgbClr val="FFFFFF"/>
                </a:solidFill>
              </a:defRPr>
            </a:lvl5pPr>
          </a:lstStyle>
          <a:p>
            <a:pPr lvl="0"/>
            <a:r>
              <a:rPr lang="en-US"/>
              <a:t>Edit Master text styles</a:t>
            </a:r>
          </a:p>
          <a:p>
            <a:pPr lvl="1"/>
            <a:r>
              <a:rPr lang="en-US"/>
              <a:t>Second level</a:t>
            </a:r>
          </a:p>
        </p:txBody>
      </p:sp>
      <p:sp>
        <p:nvSpPr>
          <p:cNvPr id="16" name="Text Placeholder 7"/>
          <p:cNvSpPr>
            <a:spLocks noGrp="1"/>
          </p:cNvSpPr>
          <p:nvPr>
            <p:ph type="body" sz="quarter" idx="21"/>
          </p:nvPr>
        </p:nvSpPr>
        <p:spPr>
          <a:xfrm>
            <a:off x="6195568" y="3431671"/>
            <a:ext cx="2441448" cy="609398"/>
          </a:xfrm>
          <a:solidFill>
            <a:schemeClr val="accent2">
              <a:alpha val="80000"/>
            </a:schemeClr>
          </a:solidFill>
        </p:spPr>
        <p:txBody>
          <a:bodyPr lIns="182880" tIns="91440" rIns="182880" bIns="91440" anchor="b" anchorCtr="0">
            <a:spAutoFit/>
          </a:bodyPr>
          <a:lstStyle>
            <a:lvl1pPr marL="0" indent="0">
              <a:buNone/>
              <a:defRPr sz="1500">
                <a:solidFill>
                  <a:srgbClr val="FFFFFF"/>
                </a:solidFill>
              </a:defRPr>
            </a:lvl1pPr>
            <a:lvl2pPr marL="0" indent="0">
              <a:buFont typeface="Arial" panose="020B0604020202020204" pitchFamily="34" charset="0"/>
              <a:buNone/>
              <a:defRPr sz="1050">
                <a:solidFill>
                  <a:srgbClr val="FFFFFF"/>
                </a:solidFill>
              </a:defRPr>
            </a:lvl2pPr>
            <a:lvl3pPr marL="257175" indent="-128588">
              <a:defRPr sz="1050">
                <a:solidFill>
                  <a:srgbClr val="FFFFFF"/>
                </a:solidFill>
              </a:defRPr>
            </a:lvl3pPr>
            <a:lvl4pPr marL="385763" indent="-128588">
              <a:defRPr sz="1050">
                <a:solidFill>
                  <a:srgbClr val="FFFFFF"/>
                </a:solidFill>
              </a:defRPr>
            </a:lvl4pPr>
            <a:lvl5pPr marL="557213" indent="-171450">
              <a:defRPr sz="1050">
                <a:solidFill>
                  <a:srgbClr val="FFFFFF"/>
                </a:solidFill>
              </a:defRPr>
            </a:lvl5pPr>
          </a:lstStyle>
          <a:p>
            <a:pPr lvl="0"/>
            <a:r>
              <a:rPr lang="en-US"/>
              <a:t>Edit Master text styles</a:t>
            </a:r>
          </a:p>
          <a:p>
            <a:pPr lvl="1"/>
            <a:r>
              <a:rPr lang="en-US"/>
              <a:t>Second level</a:t>
            </a:r>
          </a:p>
        </p:txBody>
      </p:sp>
      <p:sp>
        <p:nvSpPr>
          <p:cNvPr id="17" name="Text Placeholder 7"/>
          <p:cNvSpPr>
            <a:spLocks noGrp="1"/>
          </p:cNvSpPr>
          <p:nvPr>
            <p:ph type="body" sz="quarter" idx="22"/>
          </p:nvPr>
        </p:nvSpPr>
        <p:spPr>
          <a:xfrm>
            <a:off x="8836152" y="3431671"/>
            <a:ext cx="2441448" cy="609398"/>
          </a:xfrm>
          <a:solidFill>
            <a:schemeClr val="bg2">
              <a:alpha val="80000"/>
            </a:schemeClr>
          </a:solidFill>
        </p:spPr>
        <p:txBody>
          <a:bodyPr lIns="182880" tIns="91440" rIns="182880" bIns="91440" anchor="b" anchorCtr="0">
            <a:spAutoFit/>
          </a:bodyPr>
          <a:lstStyle>
            <a:lvl1pPr marL="0" indent="0">
              <a:buNone/>
              <a:defRPr sz="1500">
                <a:solidFill>
                  <a:srgbClr val="FFFFFF"/>
                </a:solidFill>
              </a:defRPr>
            </a:lvl1pPr>
            <a:lvl2pPr marL="0" indent="0">
              <a:buFont typeface="Arial" panose="020B0604020202020204" pitchFamily="34" charset="0"/>
              <a:buNone/>
              <a:defRPr sz="1050">
                <a:solidFill>
                  <a:srgbClr val="FFFFFF"/>
                </a:solidFill>
              </a:defRPr>
            </a:lvl2pPr>
            <a:lvl3pPr marL="257175" indent="-128588">
              <a:defRPr sz="1050">
                <a:solidFill>
                  <a:srgbClr val="FFFFFF"/>
                </a:solidFill>
              </a:defRPr>
            </a:lvl3pPr>
            <a:lvl4pPr marL="385763" indent="-128588">
              <a:defRPr sz="1050">
                <a:solidFill>
                  <a:srgbClr val="FFFFFF"/>
                </a:solidFill>
              </a:defRPr>
            </a:lvl4pPr>
            <a:lvl5pPr marL="557213" indent="-171450">
              <a:defRPr sz="1050">
                <a:solidFill>
                  <a:srgbClr val="FFFFFF"/>
                </a:solidFill>
              </a:defRPr>
            </a:lvl5pPr>
          </a:lstStyle>
          <a:p>
            <a:pPr lvl="0"/>
            <a:r>
              <a:rPr lang="en-US"/>
              <a:t>Edit Master text styles</a:t>
            </a:r>
          </a:p>
          <a:p>
            <a:pPr lvl="1"/>
            <a:r>
              <a:rPr lang="en-US"/>
              <a:t>Second level</a:t>
            </a:r>
          </a:p>
        </p:txBody>
      </p:sp>
      <p:sp>
        <p:nvSpPr>
          <p:cNvPr id="18" name="Content Placeholder 13"/>
          <p:cNvSpPr>
            <a:spLocks noGrp="1"/>
          </p:cNvSpPr>
          <p:nvPr>
            <p:ph sz="quarter" idx="18"/>
          </p:nvPr>
        </p:nvSpPr>
        <p:spPr>
          <a:xfrm>
            <a:off x="914400" y="4212305"/>
            <a:ext cx="2441448" cy="1713558"/>
          </a:xfrm>
        </p:spPr>
        <p:txBody>
          <a:bodyPr/>
          <a:lstStyle>
            <a:lvl1pPr marL="0" indent="0">
              <a:buNone/>
              <a:defRPr sz="1050"/>
            </a:lvl1pPr>
            <a:lvl2pPr marL="128588" indent="-128588">
              <a:buFont typeface="Arial" panose="020B0604020202020204" pitchFamily="34" charset="0"/>
              <a:buChar char="•"/>
              <a:defRPr sz="1050"/>
            </a:lvl2pPr>
            <a:lvl3pPr marL="257175" indent="-128588">
              <a:defRPr sz="1050"/>
            </a:lvl3pPr>
            <a:lvl4pPr marL="385763" indent="-128588">
              <a:defRPr sz="1050"/>
            </a:lvl4pPr>
            <a:lvl5pPr>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Content Placeholder 13"/>
          <p:cNvSpPr>
            <a:spLocks noGrp="1"/>
          </p:cNvSpPr>
          <p:nvPr>
            <p:ph sz="quarter" idx="24"/>
          </p:nvPr>
        </p:nvSpPr>
        <p:spPr>
          <a:xfrm>
            <a:off x="3554984" y="4212305"/>
            <a:ext cx="2441448" cy="1713558"/>
          </a:xfrm>
        </p:spPr>
        <p:txBody>
          <a:bodyPr>
            <a:normAutofit/>
          </a:bodyPr>
          <a:lstStyle>
            <a:lvl1pPr marL="0" indent="0">
              <a:buNone/>
              <a:defRPr sz="1050"/>
            </a:lvl1pPr>
            <a:lvl2pPr marL="128588" indent="-128588">
              <a:buClr>
                <a:schemeClr val="accent3"/>
              </a:buClr>
              <a:buFont typeface="Arial" panose="020B0604020202020204" pitchFamily="34" charset="0"/>
              <a:buChar char="•"/>
              <a:defRPr sz="1050"/>
            </a:lvl2pPr>
            <a:lvl3pPr marL="257175" indent="-128588">
              <a:buClr>
                <a:schemeClr val="accent3"/>
              </a:buClr>
              <a:defRPr sz="1050"/>
            </a:lvl3pPr>
            <a:lvl4pPr marL="385763" indent="-128588">
              <a:buClr>
                <a:schemeClr val="accent3"/>
              </a:buClr>
              <a:defRPr sz="1050"/>
            </a:lvl4pPr>
            <a:lvl5pPr>
              <a:buClr>
                <a:schemeClr val="accent3"/>
              </a:buClr>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0" name="Content Placeholder 13"/>
          <p:cNvSpPr>
            <a:spLocks noGrp="1"/>
          </p:cNvSpPr>
          <p:nvPr>
            <p:ph sz="quarter" idx="25"/>
          </p:nvPr>
        </p:nvSpPr>
        <p:spPr>
          <a:xfrm>
            <a:off x="6195568" y="4212305"/>
            <a:ext cx="2441448" cy="1713558"/>
          </a:xfrm>
        </p:spPr>
        <p:txBody>
          <a:bodyPr>
            <a:normAutofit/>
          </a:bodyPr>
          <a:lstStyle>
            <a:lvl1pPr marL="0" indent="0">
              <a:buNone/>
              <a:defRPr sz="1050"/>
            </a:lvl1pPr>
            <a:lvl2pPr marL="128588" indent="-128588">
              <a:buClr>
                <a:schemeClr val="accent2"/>
              </a:buClr>
              <a:buFont typeface="Arial" panose="020B0604020202020204" pitchFamily="34" charset="0"/>
              <a:buChar char="•"/>
              <a:defRPr sz="1050"/>
            </a:lvl2pPr>
            <a:lvl3pPr marL="257175" indent="-128588">
              <a:buClr>
                <a:schemeClr val="accent2"/>
              </a:buClr>
              <a:defRPr sz="1050"/>
            </a:lvl3pPr>
            <a:lvl4pPr marL="385763" indent="-128588">
              <a:buClr>
                <a:schemeClr val="accent2"/>
              </a:buClr>
              <a:defRPr sz="1050"/>
            </a:lvl4pPr>
            <a:lvl5pPr>
              <a:buClr>
                <a:schemeClr val="accent2"/>
              </a:buClr>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Content Placeholder 13"/>
          <p:cNvSpPr>
            <a:spLocks noGrp="1"/>
          </p:cNvSpPr>
          <p:nvPr>
            <p:ph sz="quarter" idx="26"/>
          </p:nvPr>
        </p:nvSpPr>
        <p:spPr>
          <a:xfrm>
            <a:off x="8836152" y="4212305"/>
            <a:ext cx="2441448" cy="1713558"/>
          </a:xfrm>
        </p:spPr>
        <p:txBody>
          <a:bodyPr>
            <a:normAutofit/>
          </a:bodyPr>
          <a:lstStyle>
            <a:lvl1pPr marL="0" indent="0">
              <a:buNone/>
              <a:defRPr sz="1050"/>
            </a:lvl1pPr>
            <a:lvl2pPr marL="128588" indent="-128588">
              <a:buClr>
                <a:schemeClr val="bg2"/>
              </a:buClr>
              <a:buFont typeface="Arial" panose="020B0604020202020204" pitchFamily="34" charset="0"/>
              <a:buChar char="•"/>
              <a:defRPr sz="1050"/>
            </a:lvl2pPr>
            <a:lvl3pPr marL="257175" indent="-128588">
              <a:buClr>
                <a:schemeClr val="bg2"/>
              </a:buClr>
              <a:defRPr sz="1050"/>
            </a:lvl3pPr>
            <a:lvl4pPr marL="385763" indent="-128588">
              <a:buClr>
                <a:schemeClr val="bg2"/>
              </a:buClr>
              <a:defRPr sz="1050"/>
            </a:lvl4pPr>
            <a:lvl5pPr>
              <a:buClr>
                <a:schemeClr val="bg2"/>
              </a:buClr>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1215133"/>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4 Bar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3"/>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2438400" cy="2644068"/>
          </a:xfrm>
          <a:solidFill>
            <a:schemeClr val="bg1">
              <a:lumMod val="95000"/>
            </a:schemeClr>
          </a:solidFill>
        </p:spPr>
        <p:txBody>
          <a:bodyPr vert="horz" lIns="0" tIns="0" rIns="0" bIns="0" rtlCol="0" anchor="ctr">
            <a:normAutofit/>
          </a:bodyPr>
          <a:lstStyle>
            <a:lvl1pPr>
              <a:defRPr lang="en-US" sz="1050" dirty="0"/>
            </a:lvl1pPr>
          </a:lstStyle>
          <a:p>
            <a:pPr marL="0" lvl="0" indent="0" algn="ctr">
              <a:buNone/>
            </a:pPr>
            <a:r>
              <a:rPr lang="en-US"/>
              <a:t>Click icon to add picture</a:t>
            </a:r>
            <a:endParaRPr lang="en-US" dirty="0"/>
          </a:p>
        </p:txBody>
      </p:sp>
      <p:sp>
        <p:nvSpPr>
          <p:cNvPr id="5" name="Picture Placeholder 3"/>
          <p:cNvSpPr>
            <a:spLocks noGrp="1"/>
          </p:cNvSpPr>
          <p:nvPr>
            <p:ph type="pic" sz="quarter" idx="11"/>
          </p:nvPr>
        </p:nvSpPr>
        <p:spPr>
          <a:xfrm>
            <a:off x="3556000" y="1397000"/>
            <a:ext cx="2438400" cy="2644068"/>
          </a:xfrm>
          <a:solidFill>
            <a:schemeClr val="bg1">
              <a:lumMod val="95000"/>
            </a:schemeClr>
          </a:solidFill>
        </p:spPr>
        <p:txBody>
          <a:bodyPr vert="horz" lIns="0" tIns="0" rIns="0" bIns="0" rtlCol="0" anchor="ctr">
            <a:normAutofit/>
          </a:bodyPr>
          <a:lstStyle>
            <a:lvl1pPr>
              <a:defRPr lang="en-US" sz="105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6197600" y="1397000"/>
            <a:ext cx="2438400" cy="2644068"/>
          </a:xfrm>
          <a:solidFill>
            <a:schemeClr val="bg1">
              <a:lumMod val="95000"/>
            </a:schemeClr>
          </a:solidFill>
        </p:spPr>
        <p:txBody>
          <a:bodyPr vert="horz" lIns="0" tIns="0" rIns="0" bIns="0" rtlCol="0" anchor="ctr">
            <a:normAutofit/>
          </a:bodyPr>
          <a:lstStyle>
            <a:lvl1pPr>
              <a:defRPr lang="en-US" sz="1050"/>
            </a:lvl1pPr>
          </a:lstStyle>
          <a:p>
            <a:pPr marL="0" lvl="0" indent="0" algn="ctr">
              <a:buNone/>
            </a:pPr>
            <a:r>
              <a:rPr lang="en-US"/>
              <a:t>Click icon to add picture</a:t>
            </a:r>
          </a:p>
        </p:txBody>
      </p:sp>
      <p:sp>
        <p:nvSpPr>
          <p:cNvPr id="7" name="Picture Placeholder 3"/>
          <p:cNvSpPr>
            <a:spLocks noGrp="1"/>
          </p:cNvSpPr>
          <p:nvPr>
            <p:ph type="pic" sz="quarter" idx="13"/>
          </p:nvPr>
        </p:nvSpPr>
        <p:spPr>
          <a:xfrm>
            <a:off x="8839200" y="1397000"/>
            <a:ext cx="2438400" cy="2644068"/>
          </a:xfrm>
          <a:solidFill>
            <a:schemeClr val="bg1">
              <a:lumMod val="95000"/>
            </a:schemeClr>
          </a:solidFill>
        </p:spPr>
        <p:txBody>
          <a:bodyPr vert="horz" lIns="0" tIns="0" rIns="0" bIns="0" rtlCol="0" anchor="ctr">
            <a:normAutofit/>
          </a:bodyPr>
          <a:lstStyle>
            <a:lvl1pPr>
              <a:defRPr lang="en-US" sz="1050"/>
            </a:lvl1pPr>
          </a:lstStyle>
          <a:p>
            <a:pPr marL="0" lvl="0" indent="0" algn="ctr">
              <a:buNone/>
            </a:pPr>
            <a:r>
              <a:rPr lang="en-US"/>
              <a:t>Click icon to add picture</a:t>
            </a:r>
          </a:p>
        </p:txBody>
      </p:sp>
      <p:sp>
        <p:nvSpPr>
          <p:cNvPr id="8" name="Text Placeholder 7"/>
          <p:cNvSpPr>
            <a:spLocks noGrp="1"/>
          </p:cNvSpPr>
          <p:nvPr>
            <p:ph type="body" sz="quarter" idx="19"/>
          </p:nvPr>
        </p:nvSpPr>
        <p:spPr>
          <a:xfrm>
            <a:off x="914400" y="3431671"/>
            <a:ext cx="2441448" cy="609398"/>
          </a:xfrm>
          <a:solidFill>
            <a:schemeClr val="accent1">
              <a:alpha val="80000"/>
            </a:schemeClr>
          </a:solidFill>
        </p:spPr>
        <p:txBody>
          <a:bodyPr lIns="182880" tIns="91440" rIns="182880" bIns="91440" anchor="b" anchorCtr="0">
            <a:spAutoFit/>
          </a:bodyPr>
          <a:lstStyle>
            <a:lvl1pPr marL="0" indent="0">
              <a:buNone/>
              <a:defRPr sz="1500">
                <a:solidFill>
                  <a:srgbClr val="FFFFFF"/>
                </a:solidFill>
              </a:defRPr>
            </a:lvl1pPr>
            <a:lvl2pPr marL="0" indent="0">
              <a:buFont typeface="Arial" panose="020B0604020202020204" pitchFamily="34" charset="0"/>
              <a:buNone/>
              <a:defRPr sz="1050">
                <a:solidFill>
                  <a:srgbClr val="FFFFFF"/>
                </a:solidFill>
              </a:defRPr>
            </a:lvl2pPr>
            <a:lvl3pPr marL="257175" indent="-128588">
              <a:defRPr sz="1050">
                <a:solidFill>
                  <a:srgbClr val="FFFFFF"/>
                </a:solidFill>
              </a:defRPr>
            </a:lvl3pPr>
            <a:lvl4pPr marL="385763" indent="-128588">
              <a:defRPr sz="1050">
                <a:solidFill>
                  <a:srgbClr val="FFFFFF"/>
                </a:solidFill>
              </a:defRPr>
            </a:lvl4pPr>
            <a:lvl5pPr marL="557213" indent="-171450">
              <a:defRPr sz="1050">
                <a:solidFill>
                  <a:srgbClr val="FFFFFF"/>
                </a:solidFill>
              </a:defRPr>
            </a:lvl5pPr>
          </a:lstStyle>
          <a:p>
            <a:pPr lvl="0"/>
            <a:r>
              <a:rPr lang="en-US"/>
              <a:t>Edit Master text styles</a:t>
            </a:r>
          </a:p>
          <a:p>
            <a:pPr lvl="1"/>
            <a:r>
              <a:rPr lang="en-US"/>
              <a:t>Second level</a:t>
            </a:r>
          </a:p>
        </p:txBody>
      </p:sp>
      <p:sp>
        <p:nvSpPr>
          <p:cNvPr id="13" name="Text Placeholder 7"/>
          <p:cNvSpPr>
            <a:spLocks noGrp="1"/>
          </p:cNvSpPr>
          <p:nvPr>
            <p:ph type="body" sz="quarter" idx="20"/>
          </p:nvPr>
        </p:nvSpPr>
        <p:spPr>
          <a:xfrm>
            <a:off x="3554984" y="3431671"/>
            <a:ext cx="2441448" cy="609398"/>
          </a:xfrm>
          <a:solidFill>
            <a:schemeClr val="accent3">
              <a:alpha val="80000"/>
            </a:schemeClr>
          </a:solidFill>
        </p:spPr>
        <p:txBody>
          <a:bodyPr lIns="182880" tIns="91440" rIns="182880" bIns="91440" anchor="b" anchorCtr="0">
            <a:spAutoFit/>
          </a:bodyPr>
          <a:lstStyle>
            <a:lvl1pPr marL="0" indent="0">
              <a:buNone/>
              <a:defRPr sz="1500">
                <a:solidFill>
                  <a:srgbClr val="FFFFFF"/>
                </a:solidFill>
              </a:defRPr>
            </a:lvl1pPr>
            <a:lvl2pPr marL="0" indent="0">
              <a:buFont typeface="Arial" panose="020B0604020202020204" pitchFamily="34" charset="0"/>
              <a:buNone/>
              <a:defRPr sz="1050">
                <a:solidFill>
                  <a:srgbClr val="FFFFFF"/>
                </a:solidFill>
              </a:defRPr>
            </a:lvl2pPr>
            <a:lvl3pPr marL="257175" indent="-128588">
              <a:defRPr sz="1050">
                <a:solidFill>
                  <a:srgbClr val="FFFFFF"/>
                </a:solidFill>
              </a:defRPr>
            </a:lvl3pPr>
            <a:lvl4pPr marL="385763" indent="-128588">
              <a:defRPr sz="1050">
                <a:solidFill>
                  <a:srgbClr val="FFFFFF"/>
                </a:solidFill>
              </a:defRPr>
            </a:lvl4pPr>
            <a:lvl5pPr marL="557213" indent="-171450">
              <a:defRPr sz="1050">
                <a:solidFill>
                  <a:srgbClr val="FFFFFF"/>
                </a:solidFill>
              </a:defRPr>
            </a:lvl5pPr>
          </a:lstStyle>
          <a:p>
            <a:pPr lvl="0"/>
            <a:r>
              <a:rPr lang="en-US"/>
              <a:t>Edit Master text styles</a:t>
            </a:r>
          </a:p>
          <a:p>
            <a:pPr lvl="1"/>
            <a:r>
              <a:rPr lang="en-US"/>
              <a:t>Second level</a:t>
            </a:r>
          </a:p>
        </p:txBody>
      </p:sp>
      <p:sp>
        <p:nvSpPr>
          <p:cNvPr id="16" name="Text Placeholder 7"/>
          <p:cNvSpPr>
            <a:spLocks noGrp="1"/>
          </p:cNvSpPr>
          <p:nvPr>
            <p:ph type="body" sz="quarter" idx="21"/>
          </p:nvPr>
        </p:nvSpPr>
        <p:spPr>
          <a:xfrm>
            <a:off x="6195568" y="3431671"/>
            <a:ext cx="2441448" cy="609398"/>
          </a:xfrm>
          <a:solidFill>
            <a:schemeClr val="accent2">
              <a:alpha val="80000"/>
            </a:schemeClr>
          </a:solidFill>
        </p:spPr>
        <p:txBody>
          <a:bodyPr lIns="182880" tIns="91440" rIns="182880" bIns="91440" anchor="b" anchorCtr="0">
            <a:spAutoFit/>
          </a:bodyPr>
          <a:lstStyle>
            <a:lvl1pPr marL="0" indent="0">
              <a:buNone/>
              <a:defRPr sz="1500">
                <a:solidFill>
                  <a:srgbClr val="FFFFFF"/>
                </a:solidFill>
              </a:defRPr>
            </a:lvl1pPr>
            <a:lvl2pPr marL="0" indent="0">
              <a:buFont typeface="Arial" panose="020B0604020202020204" pitchFamily="34" charset="0"/>
              <a:buNone/>
              <a:defRPr sz="1050">
                <a:solidFill>
                  <a:srgbClr val="FFFFFF"/>
                </a:solidFill>
              </a:defRPr>
            </a:lvl2pPr>
            <a:lvl3pPr marL="257175" indent="-128588">
              <a:defRPr sz="1050">
                <a:solidFill>
                  <a:srgbClr val="FFFFFF"/>
                </a:solidFill>
              </a:defRPr>
            </a:lvl3pPr>
            <a:lvl4pPr marL="385763" indent="-128588">
              <a:defRPr sz="1050">
                <a:solidFill>
                  <a:srgbClr val="FFFFFF"/>
                </a:solidFill>
              </a:defRPr>
            </a:lvl4pPr>
            <a:lvl5pPr marL="557213" indent="-171450">
              <a:defRPr sz="1050">
                <a:solidFill>
                  <a:srgbClr val="FFFFFF"/>
                </a:solidFill>
              </a:defRPr>
            </a:lvl5pPr>
          </a:lstStyle>
          <a:p>
            <a:pPr lvl="0"/>
            <a:r>
              <a:rPr lang="en-US"/>
              <a:t>Edit Master text styles</a:t>
            </a:r>
          </a:p>
          <a:p>
            <a:pPr lvl="1"/>
            <a:r>
              <a:rPr lang="en-US"/>
              <a:t>Second level</a:t>
            </a:r>
          </a:p>
        </p:txBody>
      </p:sp>
      <p:sp>
        <p:nvSpPr>
          <p:cNvPr id="17" name="Text Placeholder 7"/>
          <p:cNvSpPr>
            <a:spLocks noGrp="1"/>
          </p:cNvSpPr>
          <p:nvPr>
            <p:ph type="body" sz="quarter" idx="22"/>
          </p:nvPr>
        </p:nvSpPr>
        <p:spPr>
          <a:xfrm>
            <a:off x="8836152" y="3431671"/>
            <a:ext cx="2441448" cy="609398"/>
          </a:xfrm>
          <a:solidFill>
            <a:schemeClr val="bg2">
              <a:alpha val="80000"/>
            </a:schemeClr>
          </a:solidFill>
        </p:spPr>
        <p:txBody>
          <a:bodyPr lIns="182880" tIns="91440" rIns="182880" bIns="91440" anchor="b" anchorCtr="0">
            <a:spAutoFit/>
          </a:bodyPr>
          <a:lstStyle>
            <a:lvl1pPr marL="0" indent="0">
              <a:buNone/>
              <a:defRPr sz="1500">
                <a:solidFill>
                  <a:srgbClr val="FFFFFF"/>
                </a:solidFill>
              </a:defRPr>
            </a:lvl1pPr>
            <a:lvl2pPr marL="0" indent="0">
              <a:buFont typeface="Arial" panose="020B0604020202020204" pitchFamily="34" charset="0"/>
              <a:buNone/>
              <a:defRPr sz="1050">
                <a:solidFill>
                  <a:srgbClr val="FFFFFF"/>
                </a:solidFill>
              </a:defRPr>
            </a:lvl2pPr>
            <a:lvl3pPr marL="257175" indent="-128588">
              <a:defRPr sz="1050">
                <a:solidFill>
                  <a:srgbClr val="FFFFFF"/>
                </a:solidFill>
              </a:defRPr>
            </a:lvl3pPr>
            <a:lvl4pPr marL="385763" indent="-128588">
              <a:defRPr sz="1050">
                <a:solidFill>
                  <a:srgbClr val="FFFFFF"/>
                </a:solidFill>
              </a:defRPr>
            </a:lvl4pPr>
            <a:lvl5pPr marL="557213" indent="-171450">
              <a:defRPr sz="1050">
                <a:solidFill>
                  <a:srgbClr val="FFFFFF"/>
                </a:solidFill>
              </a:defRPr>
            </a:lvl5pPr>
          </a:lstStyle>
          <a:p>
            <a:pPr lvl="0"/>
            <a:r>
              <a:rPr lang="en-US"/>
              <a:t>Edit Master text styles</a:t>
            </a:r>
          </a:p>
          <a:p>
            <a:pPr lvl="1"/>
            <a:r>
              <a:rPr lang="en-US"/>
              <a:t>Second level</a:t>
            </a:r>
          </a:p>
        </p:txBody>
      </p:sp>
      <p:sp>
        <p:nvSpPr>
          <p:cNvPr id="18" name="Content Placeholder 13"/>
          <p:cNvSpPr>
            <a:spLocks noGrp="1"/>
          </p:cNvSpPr>
          <p:nvPr>
            <p:ph sz="quarter" idx="18"/>
          </p:nvPr>
        </p:nvSpPr>
        <p:spPr>
          <a:xfrm>
            <a:off x="914400" y="4212305"/>
            <a:ext cx="2441448" cy="1713558"/>
          </a:xfrm>
        </p:spPr>
        <p:txBody>
          <a:bodyPr/>
          <a:lstStyle>
            <a:lvl1pPr marL="0" indent="0">
              <a:buNone/>
              <a:defRPr sz="1050"/>
            </a:lvl1pPr>
            <a:lvl2pPr marL="128588" indent="-128588">
              <a:buFont typeface="Arial" panose="020B0604020202020204" pitchFamily="34" charset="0"/>
              <a:buChar char="•"/>
              <a:defRPr sz="1050"/>
            </a:lvl2pPr>
            <a:lvl3pPr marL="257175" indent="-128588">
              <a:defRPr sz="1050"/>
            </a:lvl3pPr>
            <a:lvl4pPr marL="385763" indent="-128588">
              <a:defRPr sz="1050"/>
            </a:lvl4pPr>
            <a:lvl5pPr>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Content Placeholder 13"/>
          <p:cNvSpPr>
            <a:spLocks noGrp="1"/>
          </p:cNvSpPr>
          <p:nvPr>
            <p:ph sz="quarter" idx="24"/>
          </p:nvPr>
        </p:nvSpPr>
        <p:spPr>
          <a:xfrm>
            <a:off x="3554984" y="4212305"/>
            <a:ext cx="2441448" cy="1713558"/>
          </a:xfrm>
        </p:spPr>
        <p:txBody>
          <a:bodyPr>
            <a:normAutofit/>
          </a:bodyPr>
          <a:lstStyle>
            <a:lvl1pPr marL="0" indent="0">
              <a:buNone/>
              <a:defRPr sz="1050"/>
            </a:lvl1pPr>
            <a:lvl2pPr marL="128588" indent="-128588">
              <a:buClr>
                <a:schemeClr val="accent3"/>
              </a:buClr>
              <a:buFont typeface="Arial" panose="020B0604020202020204" pitchFamily="34" charset="0"/>
              <a:buChar char="•"/>
              <a:defRPr sz="1050"/>
            </a:lvl2pPr>
            <a:lvl3pPr marL="257175" indent="-128588">
              <a:buClr>
                <a:schemeClr val="accent3"/>
              </a:buClr>
              <a:defRPr sz="1050"/>
            </a:lvl3pPr>
            <a:lvl4pPr marL="385763" indent="-128588">
              <a:buClr>
                <a:schemeClr val="accent3"/>
              </a:buClr>
              <a:defRPr sz="1050"/>
            </a:lvl4pPr>
            <a:lvl5pPr>
              <a:buClr>
                <a:schemeClr val="accent3"/>
              </a:buClr>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0" name="Content Placeholder 13"/>
          <p:cNvSpPr>
            <a:spLocks noGrp="1"/>
          </p:cNvSpPr>
          <p:nvPr>
            <p:ph sz="quarter" idx="25"/>
          </p:nvPr>
        </p:nvSpPr>
        <p:spPr>
          <a:xfrm>
            <a:off x="6195568" y="4212305"/>
            <a:ext cx="2441448" cy="1713558"/>
          </a:xfrm>
        </p:spPr>
        <p:txBody>
          <a:bodyPr>
            <a:normAutofit/>
          </a:bodyPr>
          <a:lstStyle>
            <a:lvl1pPr marL="0" indent="0">
              <a:buNone/>
              <a:defRPr sz="1050"/>
            </a:lvl1pPr>
            <a:lvl2pPr marL="128588" indent="-128588">
              <a:buClr>
                <a:schemeClr val="accent2"/>
              </a:buClr>
              <a:buFont typeface="Arial" panose="020B0604020202020204" pitchFamily="34" charset="0"/>
              <a:buChar char="•"/>
              <a:defRPr sz="1050"/>
            </a:lvl2pPr>
            <a:lvl3pPr marL="257175" indent="-128588">
              <a:buClr>
                <a:schemeClr val="accent2"/>
              </a:buClr>
              <a:defRPr sz="1050"/>
            </a:lvl3pPr>
            <a:lvl4pPr marL="385763" indent="-128588">
              <a:buClr>
                <a:schemeClr val="accent2"/>
              </a:buClr>
              <a:defRPr sz="1050"/>
            </a:lvl4pPr>
            <a:lvl5pPr>
              <a:buClr>
                <a:schemeClr val="accent2"/>
              </a:buClr>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Content Placeholder 13"/>
          <p:cNvSpPr>
            <a:spLocks noGrp="1"/>
          </p:cNvSpPr>
          <p:nvPr>
            <p:ph sz="quarter" idx="26"/>
          </p:nvPr>
        </p:nvSpPr>
        <p:spPr>
          <a:xfrm>
            <a:off x="8836152" y="4212305"/>
            <a:ext cx="2441448" cy="1713558"/>
          </a:xfrm>
        </p:spPr>
        <p:txBody>
          <a:bodyPr>
            <a:normAutofit/>
          </a:bodyPr>
          <a:lstStyle>
            <a:lvl1pPr marL="0" indent="0">
              <a:buNone/>
              <a:defRPr sz="1050"/>
            </a:lvl1pPr>
            <a:lvl2pPr marL="128588" indent="-128588">
              <a:buClr>
                <a:schemeClr val="bg2"/>
              </a:buClr>
              <a:buFont typeface="Arial" panose="020B0604020202020204" pitchFamily="34" charset="0"/>
              <a:buChar char="•"/>
              <a:defRPr sz="1050"/>
            </a:lvl2pPr>
            <a:lvl3pPr marL="257175" indent="-128588">
              <a:buClr>
                <a:schemeClr val="bg2"/>
              </a:buClr>
              <a:defRPr sz="1050"/>
            </a:lvl3pPr>
            <a:lvl4pPr marL="385763" indent="-128588">
              <a:buClr>
                <a:schemeClr val="bg2"/>
              </a:buClr>
              <a:defRPr sz="1050"/>
            </a:lvl4pPr>
            <a:lvl5pPr>
              <a:buClr>
                <a:schemeClr val="bg2"/>
              </a:buClr>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ext Placeholder 4"/>
          <p:cNvSpPr>
            <a:spLocks noGrp="1"/>
          </p:cNvSpPr>
          <p:nvPr>
            <p:ph type="body" sz="quarter" idx="27" hasCustomPrompt="1"/>
          </p:nvPr>
        </p:nvSpPr>
        <p:spPr>
          <a:xfrm>
            <a:off x="914400" y="933450"/>
            <a:ext cx="10363200" cy="406400"/>
          </a:xfrm>
        </p:spPr>
        <p:txBody>
          <a:bodyPr>
            <a:normAutofit/>
          </a:bodyPr>
          <a:lstStyle>
            <a:lvl1pPr marL="0" indent="0" algn="ctr">
              <a:lnSpc>
                <a:spcPct val="86000"/>
              </a:lnSpc>
              <a:spcBef>
                <a:spcPts val="0"/>
              </a:spcBef>
              <a:buNone/>
              <a:defRPr sz="1350" baseline="0"/>
            </a:lvl1pPr>
          </a:lstStyle>
          <a:p>
            <a:pPr lvl="0"/>
            <a:r>
              <a:rPr lang="en-US" dirty="0"/>
              <a:t>Click here to edit subtitle</a:t>
            </a:r>
          </a:p>
        </p:txBody>
      </p:sp>
    </p:spTree>
    <p:extLst>
      <p:ext uri="{BB962C8B-B14F-4D97-AF65-F5344CB8AC3E}">
        <p14:creationId xmlns:p14="http://schemas.microsoft.com/office/powerpoint/2010/main" val="884036432"/>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hree Bar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3"/>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3328416" cy="2644068"/>
          </a:xfrm>
          <a:solidFill>
            <a:schemeClr val="bg1">
              <a:lumMod val="95000"/>
            </a:schemeClr>
          </a:solidFill>
        </p:spPr>
        <p:txBody>
          <a:bodyPr vert="horz" lIns="0" tIns="0" rIns="0" bIns="0" rtlCol="0" anchor="ctr">
            <a:normAutofit/>
          </a:bodyPr>
          <a:lstStyle>
            <a:lvl1pPr>
              <a:defRPr lang="en-US" sz="1050" dirty="0"/>
            </a:lvl1pPr>
          </a:lstStyle>
          <a:p>
            <a:pPr marL="0" lvl="0" indent="0" algn="ctr">
              <a:buNone/>
            </a:pPr>
            <a:r>
              <a:rPr lang="en-US"/>
              <a:t>Click icon to add picture</a:t>
            </a:r>
            <a:endParaRPr lang="en-US" dirty="0"/>
          </a:p>
        </p:txBody>
      </p:sp>
      <p:sp>
        <p:nvSpPr>
          <p:cNvPr id="5" name="Picture Placeholder 3"/>
          <p:cNvSpPr>
            <a:spLocks noGrp="1"/>
          </p:cNvSpPr>
          <p:nvPr>
            <p:ph type="pic" sz="quarter" idx="11"/>
          </p:nvPr>
        </p:nvSpPr>
        <p:spPr>
          <a:xfrm>
            <a:off x="4431792" y="1397000"/>
            <a:ext cx="3328416" cy="2644068"/>
          </a:xfrm>
          <a:solidFill>
            <a:schemeClr val="bg1">
              <a:lumMod val="95000"/>
            </a:schemeClr>
          </a:solidFill>
        </p:spPr>
        <p:txBody>
          <a:bodyPr vert="horz" lIns="0" tIns="0" rIns="0" bIns="0" rtlCol="0" anchor="ctr">
            <a:normAutofit/>
          </a:bodyPr>
          <a:lstStyle>
            <a:lvl1pPr>
              <a:defRPr lang="en-US" sz="105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7949184" y="1397000"/>
            <a:ext cx="3328416" cy="2644068"/>
          </a:xfrm>
          <a:solidFill>
            <a:schemeClr val="bg1">
              <a:lumMod val="95000"/>
            </a:schemeClr>
          </a:solidFill>
        </p:spPr>
        <p:txBody>
          <a:bodyPr vert="horz" lIns="0" tIns="0" rIns="0" bIns="0" rtlCol="0" anchor="ctr">
            <a:normAutofit/>
          </a:bodyPr>
          <a:lstStyle>
            <a:lvl1pPr>
              <a:defRPr lang="en-US" sz="1050"/>
            </a:lvl1pPr>
          </a:lstStyle>
          <a:p>
            <a:pPr marL="0" lvl="0" indent="0" algn="ctr">
              <a:buNone/>
            </a:pPr>
            <a:r>
              <a:rPr lang="en-US"/>
              <a:t>Click icon to add picture</a:t>
            </a:r>
          </a:p>
        </p:txBody>
      </p:sp>
      <p:sp>
        <p:nvSpPr>
          <p:cNvPr id="9" name="Text Placeholder 7"/>
          <p:cNvSpPr>
            <a:spLocks noGrp="1"/>
          </p:cNvSpPr>
          <p:nvPr>
            <p:ph type="body" sz="quarter" idx="21"/>
          </p:nvPr>
        </p:nvSpPr>
        <p:spPr>
          <a:xfrm>
            <a:off x="914400" y="3431671"/>
            <a:ext cx="3328416" cy="609398"/>
          </a:xfrm>
          <a:solidFill>
            <a:schemeClr val="accent1">
              <a:alpha val="80000"/>
            </a:schemeClr>
          </a:solidFill>
        </p:spPr>
        <p:txBody>
          <a:bodyPr lIns="182880" tIns="91440" rIns="182880" bIns="91440" anchor="b" anchorCtr="0">
            <a:spAutoFit/>
          </a:bodyPr>
          <a:lstStyle>
            <a:lvl1pPr marL="0" indent="0">
              <a:buNone/>
              <a:defRPr sz="1500">
                <a:solidFill>
                  <a:srgbClr val="FFFFFF"/>
                </a:solidFill>
              </a:defRPr>
            </a:lvl1pPr>
            <a:lvl2pPr marL="0" indent="0">
              <a:buFont typeface="Arial" panose="020B0604020202020204" pitchFamily="34" charset="0"/>
              <a:buNone/>
              <a:defRPr sz="1050">
                <a:solidFill>
                  <a:srgbClr val="FFFFFF"/>
                </a:solidFill>
              </a:defRPr>
            </a:lvl2pPr>
            <a:lvl3pPr marL="257175" indent="-128588">
              <a:defRPr sz="1050">
                <a:solidFill>
                  <a:srgbClr val="FFFFFF"/>
                </a:solidFill>
              </a:defRPr>
            </a:lvl3pPr>
            <a:lvl4pPr marL="385763" indent="-128588">
              <a:defRPr sz="1050">
                <a:solidFill>
                  <a:srgbClr val="FFFFFF"/>
                </a:solidFill>
              </a:defRPr>
            </a:lvl4pPr>
            <a:lvl5pPr marL="557213" indent="-171450">
              <a:defRPr sz="1050">
                <a:solidFill>
                  <a:srgbClr val="FFFFFF"/>
                </a:solidFill>
              </a:defRPr>
            </a:lvl5pPr>
          </a:lstStyle>
          <a:p>
            <a:pPr lvl="0"/>
            <a:r>
              <a:rPr lang="en-US"/>
              <a:t>Edit Master text styles</a:t>
            </a:r>
          </a:p>
          <a:p>
            <a:pPr lvl="1"/>
            <a:r>
              <a:rPr lang="en-US"/>
              <a:t>Second level</a:t>
            </a:r>
          </a:p>
        </p:txBody>
      </p:sp>
      <p:sp>
        <p:nvSpPr>
          <p:cNvPr id="10" name="Text Placeholder 7"/>
          <p:cNvSpPr>
            <a:spLocks noGrp="1"/>
          </p:cNvSpPr>
          <p:nvPr>
            <p:ph type="body" sz="quarter" idx="22"/>
          </p:nvPr>
        </p:nvSpPr>
        <p:spPr>
          <a:xfrm>
            <a:off x="4431792" y="3431671"/>
            <a:ext cx="3328416" cy="609398"/>
          </a:xfrm>
          <a:solidFill>
            <a:schemeClr val="accent4">
              <a:alpha val="80000"/>
            </a:schemeClr>
          </a:solidFill>
        </p:spPr>
        <p:txBody>
          <a:bodyPr lIns="182880" tIns="91440" rIns="182880" bIns="91440" anchor="b" anchorCtr="0">
            <a:spAutoFit/>
          </a:bodyPr>
          <a:lstStyle>
            <a:lvl1pPr marL="0" indent="0">
              <a:buNone/>
              <a:defRPr sz="1500">
                <a:solidFill>
                  <a:srgbClr val="FFFFFF"/>
                </a:solidFill>
              </a:defRPr>
            </a:lvl1pPr>
            <a:lvl2pPr marL="0" indent="0">
              <a:buFont typeface="Arial" panose="020B0604020202020204" pitchFamily="34" charset="0"/>
              <a:buNone/>
              <a:defRPr sz="1050">
                <a:solidFill>
                  <a:srgbClr val="FFFFFF"/>
                </a:solidFill>
              </a:defRPr>
            </a:lvl2pPr>
            <a:lvl3pPr marL="257175" indent="-128588">
              <a:defRPr sz="1050">
                <a:solidFill>
                  <a:srgbClr val="FFFFFF"/>
                </a:solidFill>
              </a:defRPr>
            </a:lvl3pPr>
            <a:lvl4pPr marL="385763" indent="-128588">
              <a:defRPr sz="1050">
                <a:solidFill>
                  <a:srgbClr val="FFFFFF"/>
                </a:solidFill>
              </a:defRPr>
            </a:lvl4pPr>
            <a:lvl5pPr marL="557213" indent="-171450">
              <a:defRPr sz="1050">
                <a:solidFill>
                  <a:srgbClr val="FFFFFF"/>
                </a:solidFill>
              </a:defRPr>
            </a:lvl5pPr>
          </a:lstStyle>
          <a:p>
            <a:pPr lvl="0"/>
            <a:r>
              <a:rPr lang="en-US"/>
              <a:t>Edit Master text styles</a:t>
            </a:r>
          </a:p>
          <a:p>
            <a:pPr lvl="1"/>
            <a:r>
              <a:rPr lang="en-US"/>
              <a:t>Second level</a:t>
            </a:r>
          </a:p>
        </p:txBody>
      </p:sp>
      <p:sp>
        <p:nvSpPr>
          <p:cNvPr id="14" name="Text Placeholder 7"/>
          <p:cNvSpPr>
            <a:spLocks noGrp="1"/>
          </p:cNvSpPr>
          <p:nvPr>
            <p:ph type="body" sz="quarter" idx="23"/>
          </p:nvPr>
        </p:nvSpPr>
        <p:spPr>
          <a:xfrm>
            <a:off x="7949184" y="3431671"/>
            <a:ext cx="3328416" cy="609398"/>
          </a:xfrm>
          <a:solidFill>
            <a:schemeClr val="accent3">
              <a:alpha val="80000"/>
            </a:schemeClr>
          </a:solidFill>
        </p:spPr>
        <p:txBody>
          <a:bodyPr lIns="182880" tIns="91440" rIns="182880" bIns="91440" anchor="b" anchorCtr="0">
            <a:spAutoFit/>
          </a:bodyPr>
          <a:lstStyle>
            <a:lvl1pPr marL="0" indent="0">
              <a:buNone/>
              <a:defRPr sz="1500">
                <a:solidFill>
                  <a:srgbClr val="FFFFFF"/>
                </a:solidFill>
              </a:defRPr>
            </a:lvl1pPr>
            <a:lvl2pPr marL="0" indent="0">
              <a:buFont typeface="Arial" panose="020B0604020202020204" pitchFamily="34" charset="0"/>
              <a:buNone/>
              <a:defRPr sz="1050">
                <a:solidFill>
                  <a:srgbClr val="FFFFFF"/>
                </a:solidFill>
              </a:defRPr>
            </a:lvl2pPr>
            <a:lvl3pPr marL="257175" indent="-128588">
              <a:defRPr sz="1050">
                <a:solidFill>
                  <a:srgbClr val="FFFFFF"/>
                </a:solidFill>
              </a:defRPr>
            </a:lvl3pPr>
            <a:lvl4pPr marL="385763" indent="-128588">
              <a:defRPr sz="1050">
                <a:solidFill>
                  <a:srgbClr val="FFFFFF"/>
                </a:solidFill>
              </a:defRPr>
            </a:lvl4pPr>
            <a:lvl5pPr marL="557213" indent="-171450">
              <a:defRPr sz="1050">
                <a:solidFill>
                  <a:srgbClr val="FFFFFF"/>
                </a:solidFill>
              </a:defRPr>
            </a:lvl5pPr>
          </a:lstStyle>
          <a:p>
            <a:pPr lvl="0"/>
            <a:r>
              <a:rPr lang="en-US"/>
              <a:t>Edit Master text styles</a:t>
            </a:r>
          </a:p>
          <a:p>
            <a:pPr lvl="1"/>
            <a:r>
              <a:rPr lang="en-US"/>
              <a:t>Second level</a:t>
            </a:r>
          </a:p>
        </p:txBody>
      </p:sp>
      <p:sp>
        <p:nvSpPr>
          <p:cNvPr id="13" name="Content Placeholder 13"/>
          <p:cNvSpPr>
            <a:spLocks noGrp="1"/>
          </p:cNvSpPr>
          <p:nvPr>
            <p:ph sz="quarter" idx="18"/>
          </p:nvPr>
        </p:nvSpPr>
        <p:spPr>
          <a:xfrm>
            <a:off x="914400" y="4212305"/>
            <a:ext cx="3328416" cy="1750692"/>
          </a:xfrm>
        </p:spPr>
        <p:txBody>
          <a:bodyPr/>
          <a:lstStyle>
            <a:lvl1pPr marL="0" indent="0">
              <a:buNone/>
              <a:defRPr sz="1575"/>
            </a:lvl1pPr>
            <a:lvl2pPr marL="128588" indent="-128588">
              <a:buFont typeface="Arial" panose="020B0604020202020204" pitchFamily="34" charset="0"/>
              <a:buChar char="•"/>
              <a:defRPr sz="1050"/>
            </a:lvl2pPr>
            <a:lvl3pPr marL="257175" indent="-128588">
              <a:defRPr sz="1050"/>
            </a:lvl3pPr>
            <a:lvl4pPr marL="385763" indent="-128588">
              <a:defRPr sz="1050"/>
            </a:lvl4pPr>
            <a:lvl5pPr>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13"/>
          <p:cNvSpPr>
            <a:spLocks noGrp="1"/>
          </p:cNvSpPr>
          <p:nvPr>
            <p:ph sz="quarter" idx="19"/>
          </p:nvPr>
        </p:nvSpPr>
        <p:spPr>
          <a:xfrm>
            <a:off x="4431792" y="4212305"/>
            <a:ext cx="3328416" cy="1750692"/>
          </a:xfrm>
        </p:spPr>
        <p:txBody>
          <a:bodyPr/>
          <a:lstStyle>
            <a:lvl1pPr marL="0" indent="0">
              <a:buNone/>
              <a:defRPr sz="1575"/>
            </a:lvl1pPr>
            <a:lvl2pPr marL="128588" indent="-128588">
              <a:buClr>
                <a:schemeClr val="accent4"/>
              </a:buClr>
              <a:buFont typeface="Arial" panose="020B0604020202020204" pitchFamily="34" charset="0"/>
              <a:buChar char="•"/>
              <a:defRPr sz="1050"/>
            </a:lvl2pPr>
            <a:lvl3pPr marL="257175" indent="-128588">
              <a:buClr>
                <a:schemeClr val="accent4"/>
              </a:buClr>
              <a:defRPr sz="1050"/>
            </a:lvl3pPr>
            <a:lvl4pPr marL="385763" indent="-128588">
              <a:buClr>
                <a:schemeClr val="accent4"/>
              </a:buClr>
              <a:defRPr sz="1050"/>
            </a:lvl4pPr>
            <a:lvl5pPr>
              <a:buClr>
                <a:schemeClr val="accent4"/>
              </a:buClr>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13"/>
          <p:cNvSpPr>
            <a:spLocks noGrp="1"/>
          </p:cNvSpPr>
          <p:nvPr>
            <p:ph sz="quarter" idx="20"/>
          </p:nvPr>
        </p:nvSpPr>
        <p:spPr>
          <a:xfrm>
            <a:off x="7949184" y="4212305"/>
            <a:ext cx="3328416" cy="1750692"/>
          </a:xfrm>
        </p:spPr>
        <p:txBody>
          <a:bodyPr/>
          <a:lstStyle>
            <a:lvl1pPr marL="0" indent="0">
              <a:buNone/>
              <a:defRPr sz="1575"/>
            </a:lvl1pPr>
            <a:lvl2pPr marL="128588" indent="-128588">
              <a:buClr>
                <a:schemeClr val="accent3"/>
              </a:buClr>
              <a:buFont typeface="Arial" panose="020B0604020202020204" pitchFamily="34" charset="0"/>
              <a:buChar char="•"/>
              <a:defRPr sz="1050"/>
            </a:lvl2pPr>
            <a:lvl3pPr marL="257175" indent="-128588">
              <a:buClr>
                <a:schemeClr val="accent3"/>
              </a:buClr>
              <a:defRPr sz="1050"/>
            </a:lvl3pPr>
            <a:lvl4pPr marL="385763" indent="-128588">
              <a:buClr>
                <a:schemeClr val="accent3"/>
              </a:buClr>
              <a:defRPr sz="1050"/>
            </a:lvl4pPr>
            <a:lvl5pPr>
              <a:buClr>
                <a:schemeClr val="accent3"/>
              </a:buClr>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Text Placeholder 4"/>
          <p:cNvSpPr>
            <a:spLocks noGrp="1"/>
          </p:cNvSpPr>
          <p:nvPr>
            <p:ph type="body" sz="quarter" idx="24" hasCustomPrompt="1"/>
          </p:nvPr>
        </p:nvSpPr>
        <p:spPr>
          <a:xfrm>
            <a:off x="914400" y="933450"/>
            <a:ext cx="10363200" cy="406400"/>
          </a:xfrm>
        </p:spPr>
        <p:txBody>
          <a:bodyPr>
            <a:normAutofit/>
          </a:bodyPr>
          <a:lstStyle>
            <a:lvl1pPr marL="0" indent="0" algn="ctr">
              <a:lnSpc>
                <a:spcPct val="86000"/>
              </a:lnSpc>
              <a:spcBef>
                <a:spcPts val="0"/>
              </a:spcBef>
              <a:buNone/>
              <a:defRPr sz="1350" baseline="0"/>
            </a:lvl1pPr>
          </a:lstStyle>
          <a:p>
            <a:pPr lvl="0"/>
            <a:r>
              <a:rPr lang="en-US" dirty="0"/>
              <a:t>Click here to edit subtitle</a:t>
            </a:r>
          </a:p>
        </p:txBody>
      </p:sp>
    </p:spTree>
    <p:extLst>
      <p:ext uri="{BB962C8B-B14F-4D97-AF65-F5344CB8AC3E}">
        <p14:creationId xmlns:p14="http://schemas.microsoft.com/office/powerpoint/2010/main" val="675416951"/>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hree Bar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3"/>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3328416" cy="2644068"/>
          </a:xfrm>
          <a:solidFill>
            <a:schemeClr val="bg1">
              <a:lumMod val="95000"/>
            </a:schemeClr>
          </a:solidFill>
        </p:spPr>
        <p:txBody>
          <a:bodyPr vert="horz" lIns="0" tIns="0" rIns="0" bIns="0" rtlCol="0" anchor="ctr">
            <a:normAutofit/>
          </a:bodyPr>
          <a:lstStyle>
            <a:lvl1pPr>
              <a:defRPr lang="en-US" sz="1050" dirty="0"/>
            </a:lvl1pPr>
          </a:lstStyle>
          <a:p>
            <a:pPr marL="0" lvl="0" indent="0" algn="ctr">
              <a:buNone/>
            </a:pPr>
            <a:r>
              <a:rPr lang="en-US"/>
              <a:t>Click icon to add picture</a:t>
            </a:r>
            <a:endParaRPr lang="en-US" dirty="0"/>
          </a:p>
        </p:txBody>
      </p:sp>
      <p:sp>
        <p:nvSpPr>
          <p:cNvPr id="5" name="Picture Placeholder 3"/>
          <p:cNvSpPr>
            <a:spLocks noGrp="1"/>
          </p:cNvSpPr>
          <p:nvPr>
            <p:ph type="pic" sz="quarter" idx="11"/>
          </p:nvPr>
        </p:nvSpPr>
        <p:spPr>
          <a:xfrm>
            <a:off x="4431792" y="1397000"/>
            <a:ext cx="3328416" cy="2644068"/>
          </a:xfrm>
          <a:solidFill>
            <a:schemeClr val="bg1">
              <a:lumMod val="95000"/>
            </a:schemeClr>
          </a:solidFill>
        </p:spPr>
        <p:txBody>
          <a:bodyPr vert="horz" lIns="0" tIns="0" rIns="0" bIns="0" rtlCol="0" anchor="ctr">
            <a:normAutofit/>
          </a:bodyPr>
          <a:lstStyle>
            <a:lvl1pPr>
              <a:defRPr lang="en-US" sz="105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7949184" y="1397000"/>
            <a:ext cx="3328416" cy="2644068"/>
          </a:xfrm>
          <a:solidFill>
            <a:schemeClr val="bg1">
              <a:lumMod val="95000"/>
            </a:schemeClr>
          </a:solidFill>
        </p:spPr>
        <p:txBody>
          <a:bodyPr vert="horz" lIns="0" tIns="0" rIns="0" bIns="0" rtlCol="0" anchor="ctr">
            <a:normAutofit/>
          </a:bodyPr>
          <a:lstStyle>
            <a:lvl1pPr>
              <a:defRPr lang="en-US" sz="1050"/>
            </a:lvl1pPr>
          </a:lstStyle>
          <a:p>
            <a:pPr marL="0" lvl="0" indent="0" algn="ctr">
              <a:buNone/>
            </a:pPr>
            <a:r>
              <a:rPr lang="en-US"/>
              <a:t>Click icon to add picture</a:t>
            </a:r>
          </a:p>
        </p:txBody>
      </p:sp>
      <p:sp>
        <p:nvSpPr>
          <p:cNvPr id="9" name="Text Placeholder 7"/>
          <p:cNvSpPr>
            <a:spLocks noGrp="1"/>
          </p:cNvSpPr>
          <p:nvPr>
            <p:ph type="body" sz="quarter" idx="21"/>
          </p:nvPr>
        </p:nvSpPr>
        <p:spPr>
          <a:xfrm>
            <a:off x="914400" y="3431671"/>
            <a:ext cx="3328416" cy="609398"/>
          </a:xfrm>
          <a:solidFill>
            <a:schemeClr val="accent1">
              <a:alpha val="80000"/>
            </a:schemeClr>
          </a:solidFill>
        </p:spPr>
        <p:txBody>
          <a:bodyPr lIns="182880" tIns="91440" rIns="182880" bIns="91440" anchor="b" anchorCtr="0">
            <a:spAutoFit/>
          </a:bodyPr>
          <a:lstStyle>
            <a:lvl1pPr marL="0" indent="0">
              <a:buNone/>
              <a:defRPr sz="1500">
                <a:solidFill>
                  <a:srgbClr val="FFFFFF"/>
                </a:solidFill>
              </a:defRPr>
            </a:lvl1pPr>
            <a:lvl2pPr marL="0" indent="0">
              <a:buFont typeface="Arial" panose="020B0604020202020204" pitchFamily="34" charset="0"/>
              <a:buNone/>
              <a:defRPr sz="1050">
                <a:solidFill>
                  <a:srgbClr val="FFFFFF"/>
                </a:solidFill>
              </a:defRPr>
            </a:lvl2pPr>
            <a:lvl3pPr marL="257175" indent="-128588">
              <a:defRPr sz="1050">
                <a:solidFill>
                  <a:srgbClr val="FFFFFF"/>
                </a:solidFill>
              </a:defRPr>
            </a:lvl3pPr>
            <a:lvl4pPr marL="385763" indent="-128588">
              <a:defRPr sz="1050">
                <a:solidFill>
                  <a:srgbClr val="FFFFFF"/>
                </a:solidFill>
              </a:defRPr>
            </a:lvl4pPr>
            <a:lvl5pPr marL="557213" indent="-171450">
              <a:defRPr sz="1050">
                <a:solidFill>
                  <a:srgbClr val="FFFFFF"/>
                </a:solidFill>
              </a:defRPr>
            </a:lvl5pPr>
          </a:lstStyle>
          <a:p>
            <a:pPr lvl="0"/>
            <a:r>
              <a:rPr lang="en-US"/>
              <a:t>Edit Master text styles</a:t>
            </a:r>
          </a:p>
          <a:p>
            <a:pPr lvl="1"/>
            <a:r>
              <a:rPr lang="en-US"/>
              <a:t>Second level</a:t>
            </a:r>
          </a:p>
        </p:txBody>
      </p:sp>
      <p:sp>
        <p:nvSpPr>
          <p:cNvPr id="10" name="Text Placeholder 7"/>
          <p:cNvSpPr>
            <a:spLocks noGrp="1"/>
          </p:cNvSpPr>
          <p:nvPr>
            <p:ph type="body" sz="quarter" idx="22"/>
          </p:nvPr>
        </p:nvSpPr>
        <p:spPr>
          <a:xfrm>
            <a:off x="4431792" y="3431671"/>
            <a:ext cx="3328416" cy="609398"/>
          </a:xfrm>
          <a:solidFill>
            <a:schemeClr val="accent4">
              <a:alpha val="80000"/>
            </a:schemeClr>
          </a:solidFill>
        </p:spPr>
        <p:txBody>
          <a:bodyPr lIns="182880" tIns="91440" rIns="182880" bIns="91440" anchor="b" anchorCtr="0">
            <a:spAutoFit/>
          </a:bodyPr>
          <a:lstStyle>
            <a:lvl1pPr marL="0" indent="0">
              <a:buNone/>
              <a:defRPr sz="1500">
                <a:solidFill>
                  <a:srgbClr val="FFFFFF"/>
                </a:solidFill>
              </a:defRPr>
            </a:lvl1pPr>
            <a:lvl2pPr marL="0" indent="0">
              <a:buFont typeface="Arial" panose="020B0604020202020204" pitchFamily="34" charset="0"/>
              <a:buNone/>
              <a:defRPr sz="1050">
                <a:solidFill>
                  <a:srgbClr val="FFFFFF"/>
                </a:solidFill>
              </a:defRPr>
            </a:lvl2pPr>
            <a:lvl3pPr marL="257175" indent="-128588">
              <a:defRPr sz="1050">
                <a:solidFill>
                  <a:srgbClr val="FFFFFF"/>
                </a:solidFill>
              </a:defRPr>
            </a:lvl3pPr>
            <a:lvl4pPr marL="385763" indent="-128588">
              <a:defRPr sz="1050">
                <a:solidFill>
                  <a:srgbClr val="FFFFFF"/>
                </a:solidFill>
              </a:defRPr>
            </a:lvl4pPr>
            <a:lvl5pPr marL="557213" indent="-171450">
              <a:defRPr sz="1050">
                <a:solidFill>
                  <a:srgbClr val="FFFFFF"/>
                </a:solidFill>
              </a:defRPr>
            </a:lvl5pPr>
          </a:lstStyle>
          <a:p>
            <a:pPr lvl="0"/>
            <a:r>
              <a:rPr lang="en-US"/>
              <a:t>Edit Master text styles</a:t>
            </a:r>
          </a:p>
          <a:p>
            <a:pPr lvl="1"/>
            <a:r>
              <a:rPr lang="en-US"/>
              <a:t>Second level</a:t>
            </a:r>
          </a:p>
        </p:txBody>
      </p:sp>
      <p:sp>
        <p:nvSpPr>
          <p:cNvPr id="14" name="Text Placeholder 7"/>
          <p:cNvSpPr>
            <a:spLocks noGrp="1"/>
          </p:cNvSpPr>
          <p:nvPr>
            <p:ph type="body" sz="quarter" idx="23"/>
          </p:nvPr>
        </p:nvSpPr>
        <p:spPr>
          <a:xfrm>
            <a:off x="7949184" y="3431671"/>
            <a:ext cx="3328416" cy="609398"/>
          </a:xfrm>
          <a:solidFill>
            <a:schemeClr val="accent3">
              <a:alpha val="80000"/>
            </a:schemeClr>
          </a:solidFill>
        </p:spPr>
        <p:txBody>
          <a:bodyPr lIns="182880" tIns="91440" rIns="182880" bIns="91440" anchor="b" anchorCtr="0">
            <a:spAutoFit/>
          </a:bodyPr>
          <a:lstStyle>
            <a:lvl1pPr marL="0" indent="0">
              <a:buNone/>
              <a:defRPr sz="1500">
                <a:solidFill>
                  <a:srgbClr val="FFFFFF"/>
                </a:solidFill>
              </a:defRPr>
            </a:lvl1pPr>
            <a:lvl2pPr marL="0" indent="0">
              <a:buFont typeface="Arial" panose="020B0604020202020204" pitchFamily="34" charset="0"/>
              <a:buNone/>
              <a:defRPr sz="1050">
                <a:solidFill>
                  <a:srgbClr val="FFFFFF"/>
                </a:solidFill>
              </a:defRPr>
            </a:lvl2pPr>
            <a:lvl3pPr marL="257175" indent="-128588">
              <a:defRPr sz="1050">
                <a:solidFill>
                  <a:srgbClr val="FFFFFF"/>
                </a:solidFill>
              </a:defRPr>
            </a:lvl3pPr>
            <a:lvl4pPr marL="385763" indent="-128588">
              <a:defRPr sz="1050">
                <a:solidFill>
                  <a:srgbClr val="FFFFFF"/>
                </a:solidFill>
              </a:defRPr>
            </a:lvl4pPr>
            <a:lvl5pPr marL="557213" indent="-171450">
              <a:defRPr sz="1050">
                <a:solidFill>
                  <a:srgbClr val="FFFFFF"/>
                </a:solidFill>
              </a:defRPr>
            </a:lvl5pPr>
          </a:lstStyle>
          <a:p>
            <a:pPr lvl="0"/>
            <a:r>
              <a:rPr lang="en-US"/>
              <a:t>Edit Master text styles</a:t>
            </a:r>
          </a:p>
          <a:p>
            <a:pPr lvl="1"/>
            <a:r>
              <a:rPr lang="en-US"/>
              <a:t>Second level</a:t>
            </a:r>
          </a:p>
        </p:txBody>
      </p:sp>
      <p:sp>
        <p:nvSpPr>
          <p:cNvPr id="13" name="Content Placeholder 13"/>
          <p:cNvSpPr>
            <a:spLocks noGrp="1"/>
          </p:cNvSpPr>
          <p:nvPr>
            <p:ph sz="quarter" idx="18"/>
          </p:nvPr>
        </p:nvSpPr>
        <p:spPr>
          <a:xfrm>
            <a:off x="914400" y="4212305"/>
            <a:ext cx="3328416" cy="1750692"/>
          </a:xfrm>
        </p:spPr>
        <p:txBody>
          <a:bodyPr/>
          <a:lstStyle>
            <a:lvl1pPr marL="0" indent="0">
              <a:buNone/>
              <a:defRPr sz="1575"/>
            </a:lvl1pPr>
            <a:lvl2pPr marL="128588" indent="-128588">
              <a:buFont typeface="Arial" panose="020B0604020202020204" pitchFamily="34" charset="0"/>
              <a:buChar char="•"/>
              <a:defRPr sz="1050"/>
            </a:lvl2pPr>
            <a:lvl3pPr marL="257175" indent="-128588">
              <a:defRPr sz="1050"/>
            </a:lvl3pPr>
            <a:lvl4pPr marL="385763" indent="-128588">
              <a:defRPr sz="1050"/>
            </a:lvl4pPr>
            <a:lvl5pPr>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13"/>
          <p:cNvSpPr>
            <a:spLocks noGrp="1"/>
          </p:cNvSpPr>
          <p:nvPr>
            <p:ph sz="quarter" idx="19"/>
          </p:nvPr>
        </p:nvSpPr>
        <p:spPr>
          <a:xfrm>
            <a:off x="4431792" y="4212305"/>
            <a:ext cx="3328416" cy="1750692"/>
          </a:xfrm>
        </p:spPr>
        <p:txBody>
          <a:bodyPr/>
          <a:lstStyle>
            <a:lvl1pPr marL="0" indent="0">
              <a:buNone/>
              <a:defRPr sz="1575"/>
            </a:lvl1pPr>
            <a:lvl2pPr marL="128588" indent="-128588">
              <a:buClr>
                <a:schemeClr val="accent4"/>
              </a:buClr>
              <a:buFont typeface="Arial" panose="020B0604020202020204" pitchFamily="34" charset="0"/>
              <a:buChar char="•"/>
              <a:defRPr sz="1050"/>
            </a:lvl2pPr>
            <a:lvl3pPr marL="257175" indent="-128588">
              <a:buClr>
                <a:schemeClr val="accent4"/>
              </a:buClr>
              <a:defRPr sz="1050"/>
            </a:lvl3pPr>
            <a:lvl4pPr marL="385763" indent="-128588">
              <a:buClr>
                <a:schemeClr val="accent4"/>
              </a:buClr>
              <a:defRPr sz="1050"/>
            </a:lvl4pPr>
            <a:lvl5pPr>
              <a:buClr>
                <a:schemeClr val="accent4"/>
              </a:buClr>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13"/>
          <p:cNvSpPr>
            <a:spLocks noGrp="1"/>
          </p:cNvSpPr>
          <p:nvPr>
            <p:ph sz="quarter" idx="20"/>
          </p:nvPr>
        </p:nvSpPr>
        <p:spPr>
          <a:xfrm>
            <a:off x="7949184" y="4212305"/>
            <a:ext cx="3328416" cy="1750692"/>
          </a:xfrm>
        </p:spPr>
        <p:txBody>
          <a:bodyPr/>
          <a:lstStyle>
            <a:lvl1pPr marL="0" indent="0">
              <a:buNone/>
              <a:defRPr sz="1575"/>
            </a:lvl1pPr>
            <a:lvl2pPr marL="128588" indent="-128588">
              <a:buClr>
                <a:schemeClr val="accent3"/>
              </a:buClr>
              <a:buFont typeface="Arial" panose="020B0604020202020204" pitchFamily="34" charset="0"/>
              <a:buChar char="•"/>
              <a:defRPr sz="1050"/>
            </a:lvl2pPr>
            <a:lvl3pPr marL="257175" indent="-128588">
              <a:buClr>
                <a:schemeClr val="accent3"/>
              </a:buClr>
              <a:defRPr sz="1050"/>
            </a:lvl3pPr>
            <a:lvl4pPr marL="385763" indent="-128588">
              <a:buClr>
                <a:schemeClr val="accent3"/>
              </a:buClr>
              <a:defRPr sz="1050"/>
            </a:lvl4pPr>
            <a:lvl5pPr>
              <a:buClr>
                <a:schemeClr val="accent3"/>
              </a:buClr>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06792006"/>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wo Bar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3"/>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5085589" cy="2644068"/>
          </a:xfrm>
          <a:solidFill>
            <a:schemeClr val="bg1">
              <a:lumMod val="95000"/>
            </a:schemeClr>
          </a:solidFill>
        </p:spPr>
        <p:txBody>
          <a:bodyPr vert="horz" lIns="0" tIns="0" rIns="0" bIns="0" rtlCol="0" anchor="ctr">
            <a:normAutofit/>
          </a:bodyPr>
          <a:lstStyle>
            <a:lvl1pPr>
              <a:defRPr lang="en-US" sz="105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6192012" y="1397000"/>
            <a:ext cx="5085589" cy="2644068"/>
          </a:xfrm>
          <a:solidFill>
            <a:schemeClr val="bg1">
              <a:lumMod val="95000"/>
            </a:schemeClr>
          </a:solidFill>
        </p:spPr>
        <p:txBody>
          <a:bodyPr vert="horz" lIns="0" tIns="0" rIns="0" bIns="0" rtlCol="0" anchor="ctr">
            <a:normAutofit/>
          </a:bodyPr>
          <a:lstStyle>
            <a:lvl1pPr>
              <a:defRPr lang="en-US" sz="1050"/>
            </a:lvl1pPr>
          </a:lstStyle>
          <a:p>
            <a:pPr marL="0" lvl="0" indent="0" algn="ctr">
              <a:buNone/>
            </a:pPr>
            <a:r>
              <a:rPr lang="en-US"/>
              <a:t>Click icon to add picture</a:t>
            </a:r>
          </a:p>
        </p:txBody>
      </p:sp>
      <p:sp>
        <p:nvSpPr>
          <p:cNvPr id="8" name="Text Placeholder 7"/>
          <p:cNvSpPr>
            <a:spLocks noGrp="1"/>
          </p:cNvSpPr>
          <p:nvPr>
            <p:ph type="body" sz="quarter" idx="21"/>
          </p:nvPr>
        </p:nvSpPr>
        <p:spPr>
          <a:xfrm>
            <a:off x="914400" y="3431671"/>
            <a:ext cx="5084064" cy="609398"/>
          </a:xfrm>
          <a:solidFill>
            <a:schemeClr val="accent1">
              <a:alpha val="80000"/>
            </a:schemeClr>
          </a:solidFill>
        </p:spPr>
        <p:txBody>
          <a:bodyPr lIns="182880" tIns="91440" rIns="182880" bIns="91440" anchor="b" anchorCtr="0">
            <a:spAutoFit/>
          </a:bodyPr>
          <a:lstStyle>
            <a:lvl1pPr marL="0" indent="0">
              <a:buNone/>
              <a:defRPr sz="1500">
                <a:solidFill>
                  <a:srgbClr val="FFFFFF"/>
                </a:solidFill>
              </a:defRPr>
            </a:lvl1pPr>
            <a:lvl2pPr marL="0" indent="0">
              <a:buFont typeface="Arial" panose="020B0604020202020204" pitchFamily="34" charset="0"/>
              <a:buNone/>
              <a:defRPr sz="1050">
                <a:solidFill>
                  <a:srgbClr val="FFFFFF"/>
                </a:solidFill>
              </a:defRPr>
            </a:lvl2pPr>
            <a:lvl3pPr marL="257175" indent="-128588">
              <a:defRPr sz="1050">
                <a:solidFill>
                  <a:srgbClr val="FFFFFF"/>
                </a:solidFill>
              </a:defRPr>
            </a:lvl3pPr>
            <a:lvl4pPr marL="385763" indent="-128588">
              <a:defRPr sz="1050">
                <a:solidFill>
                  <a:srgbClr val="FFFFFF"/>
                </a:solidFill>
              </a:defRPr>
            </a:lvl4pPr>
            <a:lvl5pPr marL="557213" indent="-171450">
              <a:defRPr sz="1050">
                <a:solidFill>
                  <a:srgbClr val="FFFFFF"/>
                </a:solidFill>
              </a:defRPr>
            </a:lvl5pPr>
          </a:lstStyle>
          <a:p>
            <a:pPr lvl="0"/>
            <a:r>
              <a:rPr lang="en-US"/>
              <a:t>Edit Master text styles</a:t>
            </a:r>
          </a:p>
          <a:p>
            <a:pPr lvl="1"/>
            <a:r>
              <a:rPr lang="en-US"/>
              <a:t>Second level</a:t>
            </a:r>
          </a:p>
        </p:txBody>
      </p:sp>
      <p:sp>
        <p:nvSpPr>
          <p:cNvPr id="9" name="Text Placeholder 7"/>
          <p:cNvSpPr>
            <a:spLocks noGrp="1"/>
          </p:cNvSpPr>
          <p:nvPr>
            <p:ph type="body" sz="quarter" idx="22"/>
          </p:nvPr>
        </p:nvSpPr>
        <p:spPr>
          <a:xfrm>
            <a:off x="6193536" y="3431671"/>
            <a:ext cx="5084064" cy="609398"/>
          </a:xfrm>
          <a:solidFill>
            <a:schemeClr val="accent4">
              <a:alpha val="80000"/>
            </a:schemeClr>
          </a:solidFill>
        </p:spPr>
        <p:txBody>
          <a:bodyPr lIns="182880" tIns="91440" rIns="182880" bIns="91440" anchor="b" anchorCtr="0">
            <a:spAutoFit/>
          </a:bodyPr>
          <a:lstStyle>
            <a:lvl1pPr marL="0" indent="0">
              <a:buNone/>
              <a:defRPr sz="1500">
                <a:solidFill>
                  <a:srgbClr val="FFFFFF"/>
                </a:solidFill>
              </a:defRPr>
            </a:lvl1pPr>
            <a:lvl2pPr marL="0" indent="0">
              <a:buFont typeface="Arial" panose="020B0604020202020204" pitchFamily="34" charset="0"/>
              <a:buNone/>
              <a:defRPr sz="1050">
                <a:solidFill>
                  <a:srgbClr val="FFFFFF"/>
                </a:solidFill>
              </a:defRPr>
            </a:lvl2pPr>
            <a:lvl3pPr marL="257175" indent="-128588">
              <a:defRPr sz="1050">
                <a:solidFill>
                  <a:srgbClr val="FFFFFF"/>
                </a:solidFill>
              </a:defRPr>
            </a:lvl3pPr>
            <a:lvl4pPr marL="385763" indent="-128588">
              <a:defRPr sz="1050">
                <a:solidFill>
                  <a:srgbClr val="FFFFFF"/>
                </a:solidFill>
              </a:defRPr>
            </a:lvl4pPr>
            <a:lvl5pPr marL="557213" indent="-171450">
              <a:defRPr sz="1050">
                <a:solidFill>
                  <a:srgbClr val="FFFFFF"/>
                </a:solidFill>
              </a:defRPr>
            </a:lvl5pPr>
          </a:lstStyle>
          <a:p>
            <a:pPr lvl="0"/>
            <a:r>
              <a:rPr lang="en-US"/>
              <a:t>Edit Master text styles</a:t>
            </a:r>
          </a:p>
          <a:p>
            <a:pPr lvl="1"/>
            <a:r>
              <a:rPr lang="en-US"/>
              <a:t>Second level</a:t>
            </a:r>
          </a:p>
        </p:txBody>
      </p:sp>
      <p:sp>
        <p:nvSpPr>
          <p:cNvPr id="11" name="Content Placeholder 13"/>
          <p:cNvSpPr>
            <a:spLocks noGrp="1"/>
          </p:cNvSpPr>
          <p:nvPr>
            <p:ph sz="quarter" idx="18"/>
          </p:nvPr>
        </p:nvSpPr>
        <p:spPr>
          <a:xfrm>
            <a:off x="914400" y="4212305"/>
            <a:ext cx="5084064" cy="1703066"/>
          </a:xfrm>
        </p:spPr>
        <p:txBody>
          <a:bodyPr/>
          <a:lstStyle>
            <a:lvl1pPr marL="0" indent="0">
              <a:buNone/>
              <a:defRPr sz="1575"/>
            </a:lvl1pPr>
            <a:lvl2pPr marL="128588" indent="-128588">
              <a:buFont typeface="Arial" panose="020B0604020202020204" pitchFamily="34" charset="0"/>
              <a:buChar char="•"/>
              <a:defRPr sz="1050"/>
            </a:lvl2pPr>
            <a:lvl3pPr marL="257175" indent="-128588">
              <a:defRPr sz="1050"/>
            </a:lvl3pPr>
            <a:lvl4pPr marL="385763" indent="-128588">
              <a:defRPr sz="1050"/>
            </a:lvl4pPr>
            <a:lvl5pPr>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13"/>
          <p:cNvSpPr>
            <a:spLocks noGrp="1"/>
          </p:cNvSpPr>
          <p:nvPr>
            <p:ph sz="quarter" idx="19"/>
          </p:nvPr>
        </p:nvSpPr>
        <p:spPr>
          <a:xfrm>
            <a:off x="6193536" y="4212305"/>
            <a:ext cx="5084064" cy="1703066"/>
          </a:xfrm>
        </p:spPr>
        <p:txBody>
          <a:bodyPr/>
          <a:lstStyle>
            <a:lvl1pPr marL="0" indent="0">
              <a:buNone/>
              <a:defRPr sz="1575"/>
            </a:lvl1pPr>
            <a:lvl2pPr marL="128588" indent="-128588">
              <a:buClr>
                <a:schemeClr val="accent4"/>
              </a:buClr>
              <a:buFont typeface="Arial" panose="020B0604020202020204" pitchFamily="34" charset="0"/>
              <a:buChar char="•"/>
              <a:defRPr sz="1050"/>
            </a:lvl2pPr>
            <a:lvl3pPr marL="257175" indent="-128588">
              <a:buClr>
                <a:schemeClr val="accent4"/>
              </a:buClr>
              <a:defRPr sz="1050"/>
            </a:lvl3pPr>
            <a:lvl4pPr marL="385763" indent="-128588">
              <a:buClr>
                <a:schemeClr val="accent4"/>
              </a:buClr>
              <a:defRPr sz="1050"/>
            </a:lvl4pPr>
            <a:lvl5pPr>
              <a:buClr>
                <a:schemeClr val="accent4"/>
              </a:buClr>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220306506"/>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wo Bar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3"/>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5085589" cy="2644068"/>
          </a:xfrm>
          <a:solidFill>
            <a:schemeClr val="bg1">
              <a:lumMod val="95000"/>
            </a:schemeClr>
          </a:solidFill>
        </p:spPr>
        <p:txBody>
          <a:bodyPr vert="horz" lIns="0" tIns="0" rIns="0" bIns="0" rtlCol="0" anchor="ctr">
            <a:normAutofit/>
          </a:bodyPr>
          <a:lstStyle>
            <a:lvl1pPr>
              <a:defRPr lang="en-US" sz="105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6192012" y="1397000"/>
            <a:ext cx="5085589" cy="2644068"/>
          </a:xfrm>
          <a:solidFill>
            <a:schemeClr val="bg1">
              <a:lumMod val="95000"/>
            </a:schemeClr>
          </a:solidFill>
        </p:spPr>
        <p:txBody>
          <a:bodyPr vert="horz" lIns="0" tIns="0" rIns="0" bIns="0" rtlCol="0" anchor="ctr">
            <a:normAutofit/>
          </a:bodyPr>
          <a:lstStyle>
            <a:lvl1pPr>
              <a:defRPr lang="en-US" sz="1050"/>
            </a:lvl1pPr>
          </a:lstStyle>
          <a:p>
            <a:pPr marL="0" lvl="0" indent="0" algn="ctr">
              <a:buNone/>
            </a:pPr>
            <a:r>
              <a:rPr lang="en-US"/>
              <a:t>Click icon to add picture</a:t>
            </a:r>
          </a:p>
        </p:txBody>
      </p:sp>
      <p:sp>
        <p:nvSpPr>
          <p:cNvPr id="8" name="Text Placeholder 7"/>
          <p:cNvSpPr>
            <a:spLocks noGrp="1"/>
          </p:cNvSpPr>
          <p:nvPr>
            <p:ph type="body" sz="quarter" idx="21"/>
          </p:nvPr>
        </p:nvSpPr>
        <p:spPr>
          <a:xfrm>
            <a:off x="914400" y="3431671"/>
            <a:ext cx="5084064" cy="609398"/>
          </a:xfrm>
          <a:solidFill>
            <a:schemeClr val="accent1">
              <a:alpha val="80000"/>
            </a:schemeClr>
          </a:solidFill>
        </p:spPr>
        <p:txBody>
          <a:bodyPr lIns="182880" tIns="91440" rIns="182880" bIns="91440" anchor="b" anchorCtr="0">
            <a:spAutoFit/>
          </a:bodyPr>
          <a:lstStyle>
            <a:lvl1pPr marL="0" indent="0">
              <a:buNone/>
              <a:defRPr sz="1500">
                <a:solidFill>
                  <a:srgbClr val="FFFFFF"/>
                </a:solidFill>
              </a:defRPr>
            </a:lvl1pPr>
            <a:lvl2pPr marL="0" indent="0">
              <a:buFont typeface="Arial" panose="020B0604020202020204" pitchFamily="34" charset="0"/>
              <a:buNone/>
              <a:defRPr sz="1050">
                <a:solidFill>
                  <a:srgbClr val="FFFFFF"/>
                </a:solidFill>
              </a:defRPr>
            </a:lvl2pPr>
            <a:lvl3pPr marL="257175" indent="-128588">
              <a:defRPr sz="1050">
                <a:solidFill>
                  <a:srgbClr val="FFFFFF"/>
                </a:solidFill>
              </a:defRPr>
            </a:lvl3pPr>
            <a:lvl4pPr marL="385763" indent="-128588">
              <a:defRPr sz="1050">
                <a:solidFill>
                  <a:srgbClr val="FFFFFF"/>
                </a:solidFill>
              </a:defRPr>
            </a:lvl4pPr>
            <a:lvl5pPr marL="557213" indent="-171450">
              <a:defRPr sz="1050">
                <a:solidFill>
                  <a:srgbClr val="FFFFFF"/>
                </a:solidFill>
              </a:defRPr>
            </a:lvl5pPr>
          </a:lstStyle>
          <a:p>
            <a:pPr lvl="0"/>
            <a:r>
              <a:rPr lang="en-US"/>
              <a:t>Edit Master text styles</a:t>
            </a:r>
          </a:p>
          <a:p>
            <a:pPr lvl="1"/>
            <a:r>
              <a:rPr lang="en-US"/>
              <a:t>Second level</a:t>
            </a:r>
          </a:p>
        </p:txBody>
      </p:sp>
      <p:sp>
        <p:nvSpPr>
          <p:cNvPr id="9" name="Text Placeholder 7"/>
          <p:cNvSpPr>
            <a:spLocks noGrp="1"/>
          </p:cNvSpPr>
          <p:nvPr>
            <p:ph type="body" sz="quarter" idx="22"/>
          </p:nvPr>
        </p:nvSpPr>
        <p:spPr>
          <a:xfrm>
            <a:off x="6193536" y="3431671"/>
            <a:ext cx="5084064" cy="609398"/>
          </a:xfrm>
          <a:solidFill>
            <a:schemeClr val="accent4">
              <a:alpha val="80000"/>
            </a:schemeClr>
          </a:solidFill>
        </p:spPr>
        <p:txBody>
          <a:bodyPr lIns="182880" tIns="91440" rIns="182880" bIns="91440" anchor="b" anchorCtr="0">
            <a:spAutoFit/>
          </a:bodyPr>
          <a:lstStyle>
            <a:lvl1pPr marL="0" indent="0">
              <a:buNone/>
              <a:defRPr sz="1500">
                <a:solidFill>
                  <a:srgbClr val="FFFFFF"/>
                </a:solidFill>
              </a:defRPr>
            </a:lvl1pPr>
            <a:lvl2pPr marL="0" indent="0">
              <a:buFont typeface="Arial" panose="020B0604020202020204" pitchFamily="34" charset="0"/>
              <a:buNone/>
              <a:defRPr sz="1050">
                <a:solidFill>
                  <a:srgbClr val="FFFFFF"/>
                </a:solidFill>
              </a:defRPr>
            </a:lvl2pPr>
            <a:lvl3pPr marL="257175" indent="-128588">
              <a:defRPr sz="1050">
                <a:solidFill>
                  <a:srgbClr val="FFFFFF"/>
                </a:solidFill>
              </a:defRPr>
            </a:lvl3pPr>
            <a:lvl4pPr marL="385763" indent="-128588">
              <a:defRPr sz="1050">
                <a:solidFill>
                  <a:srgbClr val="FFFFFF"/>
                </a:solidFill>
              </a:defRPr>
            </a:lvl4pPr>
            <a:lvl5pPr marL="557213" indent="-171450">
              <a:defRPr sz="1050">
                <a:solidFill>
                  <a:srgbClr val="FFFFFF"/>
                </a:solidFill>
              </a:defRPr>
            </a:lvl5pPr>
          </a:lstStyle>
          <a:p>
            <a:pPr lvl="0"/>
            <a:r>
              <a:rPr lang="en-US"/>
              <a:t>Edit Master text styles</a:t>
            </a:r>
          </a:p>
          <a:p>
            <a:pPr lvl="1"/>
            <a:r>
              <a:rPr lang="en-US"/>
              <a:t>Second level</a:t>
            </a:r>
          </a:p>
        </p:txBody>
      </p:sp>
      <p:sp>
        <p:nvSpPr>
          <p:cNvPr id="11" name="Content Placeholder 13"/>
          <p:cNvSpPr>
            <a:spLocks noGrp="1"/>
          </p:cNvSpPr>
          <p:nvPr>
            <p:ph sz="quarter" idx="18"/>
          </p:nvPr>
        </p:nvSpPr>
        <p:spPr>
          <a:xfrm>
            <a:off x="914400" y="4212305"/>
            <a:ext cx="5084064" cy="1703066"/>
          </a:xfrm>
        </p:spPr>
        <p:txBody>
          <a:bodyPr/>
          <a:lstStyle>
            <a:lvl1pPr marL="0" indent="0">
              <a:buNone/>
              <a:defRPr sz="1575"/>
            </a:lvl1pPr>
            <a:lvl2pPr marL="128588" indent="-128588">
              <a:buFont typeface="Arial" panose="020B0604020202020204" pitchFamily="34" charset="0"/>
              <a:buChar char="•"/>
              <a:defRPr sz="1050"/>
            </a:lvl2pPr>
            <a:lvl3pPr marL="257175" indent="-128588">
              <a:defRPr sz="1050"/>
            </a:lvl3pPr>
            <a:lvl4pPr marL="385763" indent="-128588">
              <a:defRPr sz="1050"/>
            </a:lvl4pPr>
            <a:lvl5pPr>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13"/>
          <p:cNvSpPr>
            <a:spLocks noGrp="1"/>
          </p:cNvSpPr>
          <p:nvPr>
            <p:ph sz="quarter" idx="19"/>
          </p:nvPr>
        </p:nvSpPr>
        <p:spPr>
          <a:xfrm>
            <a:off x="6193536" y="4212305"/>
            <a:ext cx="5084064" cy="1703066"/>
          </a:xfrm>
        </p:spPr>
        <p:txBody>
          <a:bodyPr/>
          <a:lstStyle>
            <a:lvl1pPr marL="0" indent="0">
              <a:buNone/>
              <a:defRPr sz="1575"/>
            </a:lvl1pPr>
            <a:lvl2pPr marL="128588" indent="-128588">
              <a:buClr>
                <a:schemeClr val="accent4"/>
              </a:buClr>
              <a:buFont typeface="Arial" panose="020B0604020202020204" pitchFamily="34" charset="0"/>
              <a:buChar char="•"/>
              <a:defRPr sz="1050"/>
            </a:lvl2pPr>
            <a:lvl3pPr marL="257175" indent="-128588">
              <a:buClr>
                <a:schemeClr val="accent4"/>
              </a:buClr>
              <a:defRPr sz="1050"/>
            </a:lvl3pPr>
            <a:lvl4pPr marL="385763" indent="-128588">
              <a:buClr>
                <a:schemeClr val="accent4"/>
              </a:buClr>
              <a:defRPr sz="1050"/>
            </a:lvl4pPr>
            <a:lvl5pPr>
              <a:buClr>
                <a:schemeClr val="accent4"/>
              </a:buClr>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4"/>
          <p:cNvSpPr>
            <a:spLocks noGrp="1"/>
          </p:cNvSpPr>
          <p:nvPr>
            <p:ph type="body" sz="quarter" idx="23" hasCustomPrompt="1"/>
          </p:nvPr>
        </p:nvSpPr>
        <p:spPr>
          <a:xfrm>
            <a:off x="914400" y="933450"/>
            <a:ext cx="10363200" cy="406400"/>
          </a:xfrm>
        </p:spPr>
        <p:txBody>
          <a:bodyPr>
            <a:normAutofit/>
          </a:bodyPr>
          <a:lstStyle>
            <a:lvl1pPr marL="0" indent="0" algn="ctr">
              <a:lnSpc>
                <a:spcPct val="86000"/>
              </a:lnSpc>
              <a:spcBef>
                <a:spcPts val="0"/>
              </a:spcBef>
              <a:buNone/>
              <a:defRPr sz="1350" baseline="0"/>
            </a:lvl1pPr>
          </a:lstStyle>
          <a:p>
            <a:pPr lvl="0"/>
            <a:r>
              <a:rPr lang="en-US" dirty="0"/>
              <a:t>Click here to edit subtitle</a:t>
            </a:r>
          </a:p>
        </p:txBody>
      </p:sp>
    </p:spTree>
    <p:extLst>
      <p:ext uri="{BB962C8B-B14F-4D97-AF65-F5344CB8AC3E}">
        <p14:creationId xmlns:p14="http://schemas.microsoft.com/office/powerpoint/2010/main" val="3241878620"/>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12 team">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3"/>
            <a:ext cx="10363200" cy="817561"/>
          </a:xfrm>
        </p:spPr>
        <p:txBody>
          <a:bodyPr/>
          <a:lstStyle/>
          <a:p>
            <a:r>
              <a:rPr lang="en-US"/>
              <a:t>Click to edit Master title style</a:t>
            </a:r>
          </a:p>
        </p:txBody>
      </p:sp>
      <p:sp>
        <p:nvSpPr>
          <p:cNvPr id="49" name="Picture Placeholder 3"/>
          <p:cNvSpPr>
            <a:spLocks noGrp="1"/>
          </p:cNvSpPr>
          <p:nvPr>
            <p:ph type="pic" sz="quarter" idx="10"/>
          </p:nvPr>
        </p:nvSpPr>
        <p:spPr>
          <a:xfrm>
            <a:off x="575387" y="1639790"/>
            <a:ext cx="914400" cy="685800"/>
          </a:xfr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50" name="Content Placeholder 13"/>
          <p:cNvSpPr>
            <a:spLocks noGrp="1"/>
          </p:cNvSpPr>
          <p:nvPr>
            <p:ph sz="quarter" idx="18" hasCustomPrompt="1"/>
          </p:nvPr>
        </p:nvSpPr>
        <p:spPr>
          <a:xfrm>
            <a:off x="1637917" y="1639789"/>
            <a:ext cx="1379228" cy="978408"/>
          </a:xfrm>
        </p:spPr>
        <p:txBody>
          <a:bodyPr/>
          <a:lstStyle>
            <a:lvl1pPr marL="0" indent="0">
              <a:lnSpc>
                <a:spcPct val="80000"/>
              </a:lnSpc>
              <a:buNone/>
              <a:defRPr sz="105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600"/>
              </a:spcAft>
              <a:buFont typeface="Arial" panose="020B0604020202020204" pitchFamily="34" charset="0"/>
              <a:buNone/>
              <a:defRPr sz="900" i="1"/>
            </a:lvl2pPr>
            <a:lvl3pPr marL="0" indent="0">
              <a:buNone/>
              <a:defRPr sz="90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51" name="Picture Placeholder 3"/>
          <p:cNvSpPr>
            <a:spLocks noGrp="1"/>
          </p:cNvSpPr>
          <p:nvPr>
            <p:ph type="pic" sz="quarter" idx="19"/>
          </p:nvPr>
        </p:nvSpPr>
        <p:spPr>
          <a:xfrm>
            <a:off x="3483711" y="1639790"/>
            <a:ext cx="914400" cy="685800"/>
          </a:xfrm>
          <a:solidFill>
            <a:schemeClr val="bg1">
              <a:lumMod val="95000"/>
            </a:schemeClr>
          </a:solidFill>
          <a:ln w="3175">
            <a:solidFill>
              <a:schemeClr val="bg1">
                <a:lumMod val="50000"/>
                <a:alpha val="40000"/>
              </a:schemeClr>
            </a:solidFill>
          </a:ln>
          <a:effectLst>
            <a:outerShdw dist="25400" dir="5400000" algn="t" rotWithShape="0">
              <a:schemeClr val="accent4"/>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52" name="Content Placeholder 13"/>
          <p:cNvSpPr>
            <a:spLocks noGrp="1"/>
          </p:cNvSpPr>
          <p:nvPr>
            <p:ph sz="quarter" idx="20" hasCustomPrompt="1"/>
          </p:nvPr>
        </p:nvSpPr>
        <p:spPr>
          <a:xfrm>
            <a:off x="4546239" y="1639789"/>
            <a:ext cx="1379228" cy="978408"/>
          </a:xfrm>
        </p:spPr>
        <p:txBody>
          <a:bodyPr/>
          <a:lstStyle>
            <a:lvl1pPr marL="0" indent="0">
              <a:lnSpc>
                <a:spcPct val="80000"/>
              </a:lnSpc>
              <a:buNone/>
              <a:defRPr sz="105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600"/>
              </a:spcAft>
              <a:buFont typeface="Arial" panose="020B0604020202020204" pitchFamily="34" charset="0"/>
              <a:buNone/>
              <a:defRPr sz="900" i="1"/>
            </a:lvl2pPr>
            <a:lvl3pPr marL="0" indent="0">
              <a:buNone/>
              <a:defRPr sz="90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53" name="Picture Placeholder 3"/>
          <p:cNvSpPr>
            <a:spLocks noGrp="1"/>
          </p:cNvSpPr>
          <p:nvPr>
            <p:ph type="pic" sz="quarter" idx="21"/>
          </p:nvPr>
        </p:nvSpPr>
        <p:spPr>
          <a:xfrm>
            <a:off x="6392033" y="1639790"/>
            <a:ext cx="914400" cy="685800"/>
          </a:xfrm>
          <a:solidFill>
            <a:schemeClr val="bg1">
              <a:lumMod val="95000"/>
            </a:schemeClr>
          </a:solidFill>
          <a:ln w="3175">
            <a:solidFill>
              <a:schemeClr val="bg1">
                <a:lumMod val="50000"/>
                <a:alpha val="40000"/>
              </a:schemeClr>
            </a:solidFill>
          </a:ln>
          <a:effectLst>
            <a:outerShdw dist="25400" dir="5400000" algn="t" rotWithShape="0">
              <a:schemeClr val="tx2"/>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54" name="Content Placeholder 13"/>
          <p:cNvSpPr>
            <a:spLocks noGrp="1"/>
          </p:cNvSpPr>
          <p:nvPr>
            <p:ph sz="quarter" idx="22" hasCustomPrompt="1"/>
          </p:nvPr>
        </p:nvSpPr>
        <p:spPr>
          <a:xfrm>
            <a:off x="7454563" y="1639789"/>
            <a:ext cx="1379228" cy="978408"/>
          </a:xfrm>
        </p:spPr>
        <p:txBody>
          <a:bodyPr/>
          <a:lstStyle>
            <a:lvl1pPr marL="0" indent="0">
              <a:lnSpc>
                <a:spcPct val="80000"/>
              </a:lnSpc>
              <a:buNone/>
              <a:defRPr sz="105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600"/>
              </a:spcAft>
              <a:buFont typeface="Arial" panose="020B0604020202020204" pitchFamily="34" charset="0"/>
              <a:buNone/>
              <a:defRPr sz="900" i="1"/>
            </a:lvl2pPr>
            <a:lvl3pPr marL="0" indent="0">
              <a:buNone/>
              <a:defRPr sz="90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55" name="Picture Placeholder 3"/>
          <p:cNvSpPr>
            <a:spLocks noGrp="1"/>
          </p:cNvSpPr>
          <p:nvPr>
            <p:ph type="pic" sz="quarter" idx="23"/>
          </p:nvPr>
        </p:nvSpPr>
        <p:spPr>
          <a:xfrm>
            <a:off x="9300356" y="1639790"/>
            <a:ext cx="914400" cy="685800"/>
          </a:xfr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56" name="Content Placeholder 13"/>
          <p:cNvSpPr>
            <a:spLocks noGrp="1"/>
          </p:cNvSpPr>
          <p:nvPr>
            <p:ph sz="quarter" idx="24" hasCustomPrompt="1"/>
          </p:nvPr>
        </p:nvSpPr>
        <p:spPr>
          <a:xfrm>
            <a:off x="10362886" y="1639789"/>
            <a:ext cx="1379228" cy="978408"/>
          </a:xfrm>
        </p:spPr>
        <p:txBody>
          <a:bodyPr/>
          <a:lstStyle>
            <a:lvl1pPr marL="0" indent="0">
              <a:lnSpc>
                <a:spcPct val="80000"/>
              </a:lnSpc>
              <a:buNone/>
              <a:defRPr sz="105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600"/>
              </a:spcAft>
              <a:buFont typeface="Arial" panose="020B0604020202020204" pitchFamily="34" charset="0"/>
              <a:buNone/>
              <a:defRPr sz="900" i="1"/>
            </a:lvl2pPr>
            <a:lvl3pPr marL="0" indent="0">
              <a:buNone/>
              <a:defRPr sz="90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57" name="Picture Placeholder 3"/>
          <p:cNvSpPr>
            <a:spLocks noGrp="1"/>
          </p:cNvSpPr>
          <p:nvPr>
            <p:ph type="pic" sz="quarter" idx="25"/>
          </p:nvPr>
        </p:nvSpPr>
        <p:spPr>
          <a:xfrm>
            <a:off x="575387" y="3153548"/>
            <a:ext cx="914400" cy="685800"/>
          </a:xfrm>
          <a:solidFill>
            <a:schemeClr val="bg1">
              <a:lumMod val="95000"/>
            </a:schemeClr>
          </a:solidFill>
          <a:ln w="3175">
            <a:solidFill>
              <a:schemeClr val="bg1">
                <a:lumMod val="50000"/>
                <a:alpha val="40000"/>
              </a:schemeClr>
            </a:solidFill>
          </a:ln>
          <a:effectLst>
            <a:outerShdw dist="25400" dir="5400000" algn="t" rotWithShape="0">
              <a:schemeClr val="accent2"/>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58" name="Content Placeholder 13"/>
          <p:cNvSpPr>
            <a:spLocks noGrp="1"/>
          </p:cNvSpPr>
          <p:nvPr>
            <p:ph sz="quarter" idx="26" hasCustomPrompt="1"/>
          </p:nvPr>
        </p:nvSpPr>
        <p:spPr>
          <a:xfrm>
            <a:off x="1637917" y="3153547"/>
            <a:ext cx="1379228" cy="978408"/>
          </a:xfrm>
        </p:spPr>
        <p:txBody>
          <a:bodyPr/>
          <a:lstStyle>
            <a:lvl1pPr marL="0" indent="0">
              <a:lnSpc>
                <a:spcPct val="80000"/>
              </a:lnSpc>
              <a:buNone/>
              <a:defRPr sz="105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600"/>
              </a:spcAft>
              <a:buFont typeface="Arial" panose="020B0604020202020204" pitchFamily="34" charset="0"/>
              <a:buNone/>
              <a:defRPr sz="900" i="1"/>
            </a:lvl2pPr>
            <a:lvl3pPr marL="0" indent="0">
              <a:buNone/>
              <a:defRPr sz="90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59" name="Picture Placeholder 3"/>
          <p:cNvSpPr>
            <a:spLocks noGrp="1"/>
          </p:cNvSpPr>
          <p:nvPr>
            <p:ph type="pic" sz="quarter" idx="27"/>
          </p:nvPr>
        </p:nvSpPr>
        <p:spPr>
          <a:xfrm>
            <a:off x="3483711" y="3153548"/>
            <a:ext cx="914400" cy="685800"/>
          </a:xfrm>
          <a:solidFill>
            <a:schemeClr val="bg1">
              <a:lumMod val="95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60" name="Content Placeholder 13"/>
          <p:cNvSpPr>
            <a:spLocks noGrp="1"/>
          </p:cNvSpPr>
          <p:nvPr>
            <p:ph sz="quarter" idx="28" hasCustomPrompt="1"/>
          </p:nvPr>
        </p:nvSpPr>
        <p:spPr>
          <a:xfrm>
            <a:off x="4546239" y="3153547"/>
            <a:ext cx="1379228" cy="978408"/>
          </a:xfrm>
        </p:spPr>
        <p:txBody>
          <a:bodyPr/>
          <a:lstStyle>
            <a:lvl1pPr marL="0" indent="0">
              <a:lnSpc>
                <a:spcPct val="80000"/>
              </a:lnSpc>
              <a:buNone/>
              <a:defRPr sz="105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600"/>
              </a:spcAft>
              <a:buFont typeface="Arial" panose="020B0604020202020204" pitchFamily="34" charset="0"/>
              <a:buNone/>
              <a:defRPr sz="900" i="1"/>
            </a:lvl2pPr>
            <a:lvl3pPr marL="0" indent="0">
              <a:buNone/>
              <a:defRPr sz="90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61" name="Picture Placeholder 3"/>
          <p:cNvSpPr>
            <a:spLocks noGrp="1"/>
          </p:cNvSpPr>
          <p:nvPr>
            <p:ph type="pic" sz="quarter" idx="29"/>
          </p:nvPr>
        </p:nvSpPr>
        <p:spPr>
          <a:xfrm>
            <a:off x="6392033" y="3153548"/>
            <a:ext cx="914400" cy="685800"/>
          </a:xfrm>
          <a:solidFill>
            <a:schemeClr val="bg1">
              <a:lumMod val="95000"/>
            </a:schemeClr>
          </a:solidFill>
          <a:ln w="3175">
            <a:solidFill>
              <a:schemeClr val="bg1">
                <a:lumMod val="50000"/>
                <a:alpha val="40000"/>
              </a:schemeClr>
            </a:solidFill>
          </a:ln>
          <a:effectLst>
            <a:outerShdw dist="25400" dir="5400000" algn="t" rotWithShape="0">
              <a:schemeClr val="bg2"/>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62" name="Content Placeholder 13"/>
          <p:cNvSpPr>
            <a:spLocks noGrp="1"/>
          </p:cNvSpPr>
          <p:nvPr>
            <p:ph sz="quarter" idx="30" hasCustomPrompt="1"/>
          </p:nvPr>
        </p:nvSpPr>
        <p:spPr>
          <a:xfrm>
            <a:off x="7454563" y="3153547"/>
            <a:ext cx="1379228" cy="978408"/>
          </a:xfrm>
        </p:spPr>
        <p:txBody>
          <a:bodyPr/>
          <a:lstStyle>
            <a:lvl1pPr marL="0" indent="0">
              <a:lnSpc>
                <a:spcPct val="80000"/>
              </a:lnSpc>
              <a:buNone/>
              <a:defRPr sz="105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600"/>
              </a:spcAft>
              <a:buFont typeface="Arial" panose="020B0604020202020204" pitchFamily="34" charset="0"/>
              <a:buNone/>
              <a:defRPr sz="900" i="1"/>
            </a:lvl2pPr>
            <a:lvl3pPr marL="0" indent="0">
              <a:buNone/>
              <a:defRPr sz="90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63" name="Picture Placeholder 3"/>
          <p:cNvSpPr>
            <a:spLocks noGrp="1"/>
          </p:cNvSpPr>
          <p:nvPr>
            <p:ph type="pic" sz="quarter" idx="31"/>
          </p:nvPr>
        </p:nvSpPr>
        <p:spPr>
          <a:xfrm>
            <a:off x="9300356" y="3153548"/>
            <a:ext cx="914400" cy="685800"/>
          </a:xfrm>
          <a:solidFill>
            <a:schemeClr val="bg1">
              <a:lumMod val="95000"/>
            </a:schemeClr>
          </a:solidFill>
          <a:ln w="3175">
            <a:solidFill>
              <a:schemeClr val="bg1">
                <a:lumMod val="50000"/>
                <a:alpha val="40000"/>
              </a:schemeClr>
            </a:solidFill>
          </a:ln>
          <a:effectLst>
            <a:outerShdw dist="25400" dir="5400000" algn="t" rotWithShape="0">
              <a:schemeClr val="tx2"/>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64" name="Content Placeholder 13"/>
          <p:cNvSpPr>
            <a:spLocks noGrp="1"/>
          </p:cNvSpPr>
          <p:nvPr>
            <p:ph sz="quarter" idx="32" hasCustomPrompt="1"/>
          </p:nvPr>
        </p:nvSpPr>
        <p:spPr>
          <a:xfrm>
            <a:off x="10362886" y="3153547"/>
            <a:ext cx="1379228" cy="978408"/>
          </a:xfrm>
        </p:spPr>
        <p:txBody>
          <a:bodyPr/>
          <a:lstStyle>
            <a:lvl1pPr marL="0" indent="0">
              <a:lnSpc>
                <a:spcPct val="80000"/>
              </a:lnSpc>
              <a:buNone/>
              <a:defRPr sz="105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600"/>
              </a:spcAft>
              <a:buFont typeface="Arial" panose="020B0604020202020204" pitchFamily="34" charset="0"/>
              <a:buNone/>
              <a:defRPr sz="900" i="1"/>
            </a:lvl2pPr>
            <a:lvl3pPr marL="0" indent="0">
              <a:buNone/>
              <a:defRPr sz="90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65" name="Picture Placeholder 3"/>
          <p:cNvSpPr>
            <a:spLocks noGrp="1"/>
          </p:cNvSpPr>
          <p:nvPr>
            <p:ph type="pic" sz="quarter" idx="33"/>
          </p:nvPr>
        </p:nvSpPr>
        <p:spPr>
          <a:xfrm>
            <a:off x="575387" y="4667305"/>
            <a:ext cx="914400" cy="685800"/>
          </a:xfr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66" name="Content Placeholder 13"/>
          <p:cNvSpPr>
            <a:spLocks noGrp="1"/>
          </p:cNvSpPr>
          <p:nvPr>
            <p:ph sz="quarter" idx="34" hasCustomPrompt="1"/>
          </p:nvPr>
        </p:nvSpPr>
        <p:spPr>
          <a:xfrm>
            <a:off x="1637917" y="4667304"/>
            <a:ext cx="1379228" cy="978408"/>
          </a:xfrm>
        </p:spPr>
        <p:txBody>
          <a:bodyPr/>
          <a:lstStyle>
            <a:lvl1pPr marL="0" indent="0">
              <a:lnSpc>
                <a:spcPct val="80000"/>
              </a:lnSpc>
              <a:buNone/>
              <a:defRPr sz="105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600"/>
              </a:spcAft>
              <a:buFont typeface="Arial" panose="020B0604020202020204" pitchFamily="34" charset="0"/>
              <a:buNone/>
              <a:defRPr sz="900" i="1"/>
            </a:lvl2pPr>
            <a:lvl3pPr marL="0" indent="0">
              <a:buNone/>
              <a:defRPr sz="90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67" name="Picture Placeholder 3"/>
          <p:cNvSpPr>
            <a:spLocks noGrp="1"/>
          </p:cNvSpPr>
          <p:nvPr>
            <p:ph type="pic" sz="quarter" idx="35"/>
          </p:nvPr>
        </p:nvSpPr>
        <p:spPr>
          <a:xfrm>
            <a:off x="3483711" y="4667305"/>
            <a:ext cx="914400" cy="685800"/>
          </a:xfrm>
          <a:solidFill>
            <a:schemeClr val="bg1">
              <a:lumMod val="95000"/>
            </a:schemeClr>
          </a:solidFill>
          <a:ln w="3175">
            <a:solidFill>
              <a:schemeClr val="bg1">
                <a:lumMod val="50000"/>
                <a:alpha val="40000"/>
              </a:schemeClr>
            </a:solidFill>
          </a:ln>
          <a:effectLst>
            <a:outerShdw dist="25400" dir="5400000" algn="t" rotWithShape="0">
              <a:schemeClr val="accent6"/>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68" name="Content Placeholder 13"/>
          <p:cNvSpPr>
            <a:spLocks noGrp="1"/>
          </p:cNvSpPr>
          <p:nvPr>
            <p:ph sz="quarter" idx="36" hasCustomPrompt="1"/>
          </p:nvPr>
        </p:nvSpPr>
        <p:spPr>
          <a:xfrm>
            <a:off x="4546239" y="4667304"/>
            <a:ext cx="1379228" cy="978408"/>
          </a:xfrm>
        </p:spPr>
        <p:txBody>
          <a:bodyPr/>
          <a:lstStyle>
            <a:lvl1pPr marL="0" indent="0">
              <a:lnSpc>
                <a:spcPct val="80000"/>
              </a:lnSpc>
              <a:buNone/>
              <a:defRPr sz="105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600"/>
              </a:spcAft>
              <a:buFont typeface="Arial" panose="020B0604020202020204" pitchFamily="34" charset="0"/>
              <a:buNone/>
              <a:defRPr sz="900" i="1"/>
            </a:lvl2pPr>
            <a:lvl3pPr marL="0" indent="0">
              <a:buNone/>
              <a:defRPr sz="90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69" name="Picture Placeholder 3"/>
          <p:cNvSpPr>
            <a:spLocks noGrp="1"/>
          </p:cNvSpPr>
          <p:nvPr>
            <p:ph type="pic" sz="quarter" idx="37"/>
          </p:nvPr>
        </p:nvSpPr>
        <p:spPr>
          <a:xfrm>
            <a:off x="6392033" y="4667305"/>
            <a:ext cx="914400" cy="685800"/>
          </a:xfrm>
          <a:solidFill>
            <a:schemeClr val="bg1">
              <a:lumMod val="95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70" name="Content Placeholder 13"/>
          <p:cNvSpPr>
            <a:spLocks noGrp="1"/>
          </p:cNvSpPr>
          <p:nvPr>
            <p:ph sz="quarter" idx="38" hasCustomPrompt="1"/>
          </p:nvPr>
        </p:nvSpPr>
        <p:spPr>
          <a:xfrm>
            <a:off x="7454563" y="4667304"/>
            <a:ext cx="1379228" cy="978408"/>
          </a:xfrm>
        </p:spPr>
        <p:txBody>
          <a:bodyPr/>
          <a:lstStyle>
            <a:lvl1pPr marL="0" indent="0">
              <a:lnSpc>
                <a:spcPct val="80000"/>
              </a:lnSpc>
              <a:buNone/>
              <a:defRPr sz="105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600"/>
              </a:spcAft>
              <a:buFont typeface="Arial" panose="020B0604020202020204" pitchFamily="34" charset="0"/>
              <a:buNone/>
              <a:defRPr sz="900" i="1"/>
            </a:lvl2pPr>
            <a:lvl3pPr marL="0" indent="0">
              <a:buNone/>
              <a:defRPr sz="90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71" name="Picture Placeholder 3"/>
          <p:cNvSpPr>
            <a:spLocks noGrp="1"/>
          </p:cNvSpPr>
          <p:nvPr>
            <p:ph type="pic" sz="quarter" idx="39"/>
          </p:nvPr>
        </p:nvSpPr>
        <p:spPr>
          <a:xfrm>
            <a:off x="9300356" y="4667305"/>
            <a:ext cx="914400" cy="685800"/>
          </a:xfr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72" name="Content Placeholder 13"/>
          <p:cNvSpPr>
            <a:spLocks noGrp="1"/>
          </p:cNvSpPr>
          <p:nvPr>
            <p:ph sz="quarter" idx="40" hasCustomPrompt="1"/>
          </p:nvPr>
        </p:nvSpPr>
        <p:spPr>
          <a:xfrm>
            <a:off x="10362886" y="4667304"/>
            <a:ext cx="1379228" cy="978408"/>
          </a:xfrm>
        </p:spPr>
        <p:txBody>
          <a:bodyPr/>
          <a:lstStyle>
            <a:lvl1pPr marL="0" indent="0">
              <a:lnSpc>
                <a:spcPct val="80000"/>
              </a:lnSpc>
              <a:buNone/>
              <a:defRPr sz="105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600"/>
              </a:spcAft>
              <a:buFont typeface="Arial" panose="020B0604020202020204" pitchFamily="34" charset="0"/>
              <a:buNone/>
              <a:defRPr sz="900" i="1"/>
            </a:lvl2pPr>
            <a:lvl3pPr marL="0" indent="0">
              <a:buNone/>
              <a:defRPr sz="90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Tree>
    <p:extLst>
      <p:ext uri="{BB962C8B-B14F-4D97-AF65-F5344CB8AC3E}">
        <p14:creationId xmlns:p14="http://schemas.microsoft.com/office/powerpoint/2010/main" val="14207496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AE84D6-58F0-48AF-9352-6C8713EFFCE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76F967B-0C4E-4B23-97BD-539827CD6044}"/>
              </a:ext>
            </a:extLst>
          </p:cNvPr>
          <p:cNvSpPr>
            <a:spLocks noGrp="1"/>
          </p:cNvSpPr>
          <p:nvPr>
            <p:ph type="dt" sz="half" idx="10"/>
          </p:nvPr>
        </p:nvSpPr>
        <p:spPr/>
        <p:txBody>
          <a:bodyPr/>
          <a:lstStyle/>
          <a:p>
            <a:fld id="{ECB02B59-AC5B-4292-9AC0-C8F73453C14D}" type="datetimeFigureOut">
              <a:rPr lang="en-US" smtClean="0"/>
              <a:t>12/3/2018</a:t>
            </a:fld>
            <a:endParaRPr lang="en-US"/>
          </a:p>
        </p:txBody>
      </p:sp>
      <p:sp>
        <p:nvSpPr>
          <p:cNvPr id="4" name="Footer Placeholder 3">
            <a:extLst>
              <a:ext uri="{FF2B5EF4-FFF2-40B4-BE49-F238E27FC236}">
                <a16:creationId xmlns:a16="http://schemas.microsoft.com/office/drawing/2014/main" id="{C5D4F2B4-84CD-40BF-A80A-13A6E48F60B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D7855A0-22FB-4573-8E57-8CD2C2DF64A1}"/>
              </a:ext>
            </a:extLst>
          </p:cNvPr>
          <p:cNvSpPr>
            <a:spLocks noGrp="1"/>
          </p:cNvSpPr>
          <p:nvPr>
            <p:ph type="sldNum" sz="quarter" idx="12"/>
          </p:nvPr>
        </p:nvSpPr>
        <p:spPr/>
        <p:txBody>
          <a:bodyPr/>
          <a:lstStyle/>
          <a:p>
            <a:fld id="{8545DE64-E0C3-400D-8F85-627B7BF9C5B7}" type="slidenum">
              <a:rPr lang="en-US" smtClean="0"/>
              <a:t>‹#›</a:t>
            </a:fld>
            <a:endParaRPr lang="en-US"/>
          </a:p>
        </p:txBody>
      </p:sp>
    </p:spTree>
    <p:extLst>
      <p:ext uri="{BB962C8B-B14F-4D97-AF65-F5344CB8AC3E}">
        <p14:creationId xmlns:p14="http://schemas.microsoft.com/office/powerpoint/2010/main" val="3559526170"/>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12 team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3"/>
            <a:ext cx="10363200" cy="817561"/>
          </a:xfrm>
        </p:spPr>
        <p:txBody>
          <a:bodyPr/>
          <a:lstStyle/>
          <a:p>
            <a:r>
              <a:rPr lang="en-US"/>
              <a:t>Click to edit Master title style</a:t>
            </a:r>
          </a:p>
        </p:txBody>
      </p:sp>
      <p:sp>
        <p:nvSpPr>
          <p:cNvPr id="49" name="Text Placeholder 4"/>
          <p:cNvSpPr>
            <a:spLocks noGrp="1"/>
          </p:cNvSpPr>
          <p:nvPr>
            <p:ph type="body" sz="quarter" idx="41" hasCustomPrompt="1"/>
          </p:nvPr>
        </p:nvSpPr>
        <p:spPr>
          <a:xfrm>
            <a:off x="914400" y="933450"/>
            <a:ext cx="10363200" cy="406400"/>
          </a:xfrm>
        </p:spPr>
        <p:txBody>
          <a:bodyPr>
            <a:normAutofit/>
          </a:bodyPr>
          <a:lstStyle>
            <a:lvl1pPr marL="0" indent="0" algn="ctr">
              <a:lnSpc>
                <a:spcPct val="86000"/>
              </a:lnSpc>
              <a:spcBef>
                <a:spcPts val="0"/>
              </a:spcBef>
              <a:buNone/>
              <a:defRPr sz="1350" baseline="0"/>
            </a:lvl1pPr>
          </a:lstStyle>
          <a:p>
            <a:pPr lvl="0"/>
            <a:r>
              <a:rPr lang="en-US" dirty="0"/>
              <a:t>Click here to edit subtitle</a:t>
            </a:r>
          </a:p>
        </p:txBody>
      </p:sp>
      <p:sp>
        <p:nvSpPr>
          <p:cNvPr id="50" name="Picture Placeholder 3"/>
          <p:cNvSpPr>
            <a:spLocks noGrp="1"/>
          </p:cNvSpPr>
          <p:nvPr>
            <p:ph type="pic" sz="quarter" idx="10"/>
          </p:nvPr>
        </p:nvSpPr>
        <p:spPr>
          <a:xfrm>
            <a:off x="575387" y="1639790"/>
            <a:ext cx="914400" cy="685800"/>
          </a:xfr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51" name="Content Placeholder 13"/>
          <p:cNvSpPr>
            <a:spLocks noGrp="1"/>
          </p:cNvSpPr>
          <p:nvPr>
            <p:ph sz="quarter" idx="18" hasCustomPrompt="1"/>
          </p:nvPr>
        </p:nvSpPr>
        <p:spPr>
          <a:xfrm>
            <a:off x="1637917" y="1639789"/>
            <a:ext cx="1379228" cy="978408"/>
          </a:xfrm>
        </p:spPr>
        <p:txBody>
          <a:bodyPr/>
          <a:lstStyle>
            <a:lvl1pPr marL="0" indent="0">
              <a:lnSpc>
                <a:spcPct val="80000"/>
              </a:lnSpc>
              <a:buNone/>
              <a:defRPr sz="105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600"/>
              </a:spcAft>
              <a:buFont typeface="Arial" panose="020B0604020202020204" pitchFamily="34" charset="0"/>
              <a:buNone/>
              <a:defRPr sz="900" i="1"/>
            </a:lvl2pPr>
            <a:lvl3pPr marL="0" indent="0">
              <a:buNone/>
              <a:defRPr sz="90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52" name="Picture Placeholder 3"/>
          <p:cNvSpPr>
            <a:spLocks noGrp="1"/>
          </p:cNvSpPr>
          <p:nvPr>
            <p:ph type="pic" sz="quarter" idx="19"/>
          </p:nvPr>
        </p:nvSpPr>
        <p:spPr>
          <a:xfrm>
            <a:off x="3483711" y="1639790"/>
            <a:ext cx="914400" cy="685800"/>
          </a:xfrm>
          <a:solidFill>
            <a:schemeClr val="bg1">
              <a:lumMod val="95000"/>
            </a:schemeClr>
          </a:solidFill>
          <a:ln w="3175">
            <a:solidFill>
              <a:schemeClr val="bg1">
                <a:lumMod val="50000"/>
                <a:alpha val="40000"/>
              </a:schemeClr>
            </a:solidFill>
          </a:ln>
          <a:effectLst>
            <a:outerShdw dist="25400" dir="5400000" algn="t" rotWithShape="0">
              <a:schemeClr val="accent4"/>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53" name="Content Placeholder 13"/>
          <p:cNvSpPr>
            <a:spLocks noGrp="1"/>
          </p:cNvSpPr>
          <p:nvPr>
            <p:ph sz="quarter" idx="20" hasCustomPrompt="1"/>
          </p:nvPr>
        </p:nvSpPr>
        <p:spPr>
          <a:xfrm>
            <a:off x="4546239" y="1639789"/>
            <a:ext cx="1379228" cy="978408"/>
          </a:xfrm>
        </p:spPr>
        <p:txBody>
          <a:bodyPr/>
          <a:lstStyle>
            <a:lvl1pPr marL="0" indent="0">
              <a:lnSpc>
                <a:spcPct val="80000"/>
              </a:lnSpc>
              <a:buNone/>
              <a:defRPr sz="105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600"/>
              </a:spcAft>
              <a:buFont typeface="Arial" panose="020B0604020202020204" pitchFamily="34" charset="0"/>
              <a:buNone/>
              <a:defRPr sz="900" i="1"/>
            </a:lvl2pPr>
            <a:lvl3pPr marL="0" indent="0">
              <a:buNone/>
              <a:defRPr sz="90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54" name="Picture Placeholder 3"/>
          <p:cNvSpPr>
            <a:spLocks noGrp="1"/>
          </p:cNvSpPr>
          <p:nvPr>
            <p:ph type="pic" sz="quarter" idx="21"/>
          </p:nvPr>
        </p:nvSpPr>
        <p:spPr>
          <a:xfrm>
            <a:off x="6392033" y="1639790"/>
            <a:ext cx="914400" cy="685800"/>
          </a:xfrm>
          <a:solidFill>
            <a:schemeClr val="bg1">
              <a:lumMod val="95000"/>
            </a:schemeClr>
          </a:solidFill>
          <a:ln w="3175">
            <a:solidFill>
              <a:schemeClr val="bg1">
                <a:lumMod val="50000"/>
                <a:alpha val="40000"/>
              </a:schemeClr>
            </a:solidFill>
          </a:ln>
          <a:effectLst>
            <a:outerShdw dist="25400" dir="5400000" algn="t" rotWithShape="0">
              <a:schemeClr val="tx2"/>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55" name="Content Placeholder 13"/>
          <p:cNvSpPr>
            <a:spLocks noGrp="1"/>
          </p:cNvSpPr>
          <p:nvPr>
            <p:ph sz="quarter" idx="22" hasCustomPrompt="1"/>
          </p:nvPr>
        </p:nvSpPr>
        <p:spPr>
          <a:xfrm>
            <a:off x="7454563" y="1639789"/>
            <a:ext cx="1379228" cy="978408"/>
          </a:xfrm>
        </p:spPr>
        <p:txBody>
          <a:bodyPr/>
          <a:lstStyle>
            <a:lvl1pPr marL="0" indent="0">
              <a:lnSpc>
                <a:spcPct val="80000"/>
              </a:lnSpc>
              <a:buNone/>
              <a:defRPr sz="105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600"/>
              </a:spcAft>
              <a:buFont typeface="Arial" panose="020B0604020202020204" pitchFamily="34" charset="0"/>
              <a:buNone/>
              <a:defRPr sz="900" i="1"/>
            </a:lvl2pPr>
            <a:lvl3pPr marL="0" indent="0">
              <a:buNone/>
              <a:defRPr sz="90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56" name="Picture Placeholder 3"/>
          <p:cNvSpPr>
            <a:spLocks noGrp="1"/>
          </p:cNvSpPr>
          <p:nvPr>
            <p:ph type="pic" sz="quarter" idx="23"/>
          </p:nvPr>
        </p:nvSpPr>
        <p:spPr>
          <a:xfrm>
            <a:off x="9300356" y="1639790"/>
            <a:ext cx="914400" cy="685800"/>
          </a:xfr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57" name="Content Placeholder 13"/>
          <p:cNvSpPr>
            <a:spLocks noGrp="1"/>
          </p:cNvSpPr>
          <p:nvPr>
            <p:ph sz="quarter" idx="24" hasCustomPrompt="1"/>
          </p:nvPr>
        </p:nvSpPr>
        <p:spPr>
          <a:xfrm>
            <a:off x="10362886" y="1639789"/>
            <a:ext cx="1379228" cy="978408"/>
          </a:xfrm>
        </p:spPr>
        <p:txBody>
          <a:bodyPr/>
          <a:lstStyle>
            <a:lvl1pPr marL="0" indent="0">
              <a:lnSpc>
                <a:spcPct val="80000"/>
              </a:lnSpc>
              <a:buNone/>
              <a:defRPr sz="105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600"/>
              </a:spcAft>
              <a:buFont typeface="Arial" panose="020B0604020202020204" pitchFamily="34" charset="0"/>
              <a:buNone/>
              <a:defRPr sz="900" i="1"/>
            </a:lvl2pPr>
            <a:lvl3pPr marL="0" indent="0">
              <a:buNone/>
              <a:defRPr sz="90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58" name="Picture Placeholder 3"/>
          <p:cNvSpPr>
            <a:spLocks noGrp="1"/>
          </p:cNvSpPr>
          <p:nvPr>
            <p:ph type="pic" sz="quarter" idx="25"/>
          </p:nvPr>
        </p:nvSpPr>
        <p:spPr>
          <a:xfrm>
            <a:off x="575387" y="3153548"/>
            <a:ext cx="914400" cy="685800"/>
          </a:xfrm>
          <a:solidFill>
            <a:schemeClr val="bg1">
              <a:lumMod val="95000"/>
            </a:schemeClr>
          </a:solidFill>
          <a:ln w="3175">
            <a:solidFill>
              <a:schemeClr val="bg1">
                <a:lumMod val="50000"/>
                <a:alpha val="40000"/>
              </a:schemeClr>
            </a:solidFill>
          </a:ln>
          <a:effectLst>
            <a:outerShdw dist="25400" dir="5400000" algn="t" rotWithShape="0">
              <a:schemeClr val="accent2"/>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59" name="Content Placeholder 13"/>
          <p:cNvSpPr>
            <a:spLocks noGrp="1"/>
          </p:cNvSpPr>
          <p:nvPr>
            <p:ph sz="quarter" idx="26" hasCustomPrompt="1"/>
          </p:nvPr>
        </p:nvSpPr>
        <p:spPr>
          <a:xfrm>
            <a:off x="1637917" y="3153547"/>
            <a:ext cx="1379228" cy="978408"/>
          </a:xfrm>
        </p:spPr>
        <p:txBody>
          <a:bodyPr/>
          <a:lstStyle>
            <a:lvl1pPr marL="0" indent="0">
              <a:lnSpc>
                <a:spcPct val="80000"/>
              </a:lnSpc>
              <a:buNone/>
              <a:defRPr sz="105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600"/>
              </a:spcAft>
              <a:buFont typeface="Arial" panose="020B0604020202020204" pitchFamily="34" charset="0"/>
              <a:buNone/>
              <a:defRPr sz="900" i="1"/>
            </a:lvl2pPr>
            <a:lvl3pPr marL="0" indent="0">
              <a:buNone/>
              <a:defRPr sz="90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60" name="Picture Placeholder 3"/>
          <p:cNvSpPr>
            <a:spLocks noGrp="1"/>
          </p:cNvSpPr>
          <p:nvPr>
            <p:ph type="pic" sz="quarter" idx="27"/>
          </p:nvPr>
        </p:nvSpPr>
        <p:spPr>
          <a:xfrm>
            <a:off x="3483711" y="3153548"/>
            <a:ext cx="914400" cy="685800"/>
          </a:xfrm>
          <a:solidFill>
            <a:schemeClr val="bg1">
              <a:lumMod val="95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61" name="Content Placeholder 13"/>
          <p:cNvSpPr>
            <a:spLocks noGrp="1"/>
          </p:cNvSpPr>
          <p:nvPr>
            <p:ph sz="quarter" idx="28" hasCustomPrompt="1"/>
          </p:nvPr>
        </p:nvSpPr>
        <p:spPr>
          <a:xfrm>
            <a:off x="4546239" y="3153547"/>
            <a:ext cx="1379228" cy="978408"/>
          </a:xfrm>
        </p:spPr>
        <p:txBody>
          <a:bodyPr/>
          <a:lstStyle>
            <a:lvl1pPr marL="0" indent="0">
              <a:lnSpc>
                <a:spcPct val="80000"/>
              </a:lnSpc>
              <a:buNone/>
              <a:defRPr sz="105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600"/>
              </a:spcAft>
              <a:buFont typeface="Arial" panose="020B0604020202020204" pitchFamily="34" charset="0"/>
              <a:buNone/>
              <a:defRPr sz="900" i="1"/>
            </a:lvl2pPr>
            <a:lvl3pPr marL="0" indent="0">
              <a:buNone/>
              <a:defRPr sz="90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62" name="Picture Placeholder 3"/>
          <p:cNvSpPr>
            <a:spLocks noGrp="1"/>
          </p:cNvSpPr>
          <p:nvPr>
            <p:ph type="pic" sz="quarter" idx="29"/>
          </p:nvPr>
        </p:nvSpPr>
        <p:spPr>
          <a:xfrm>
            <a:off x="6392033" y="3153548"/>
            <a:ext cx="914400" cy="685800"/>
          </a:xfrm>
          <a:solidFill>
            <a:schemeClr val="bg1">
              <a:lumMod val="95000"/>
            </a:schemeClr>
          </a:solidFill>
          <a:ln w="3175">
            <a:solidFill>
              <a:schemeClr val="bg1">
                <a:lumMod val="50000"/>
                <a:alpha val="40000"/>
              </a:schemeClr>
            </a:solidFill>
          </a:ln>
          <a:effectLst>
            <a:outerShdw dist="25400" dir="5400000" algn="t" rotWithShape="0">
              <a:schemeClr val="bg2"/>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63" name="Content Placeholder 13"/>
          <p:cNvSpPr>
            <a:spLocks noGrp="1"/>
          </p:cNvSpPr>
          <p:nvPr>
            <p:ph sz="quarter" idx="30" hasCustomPrompt="1"/>
          </p:nvPr>
        </p:nvSpPr>
        <p:spPr>
          <a:xfrm>
            <a:off x="7454563" y="3153547"/>
            <a:ext cx="1379228" cy="978408"/>
          </a:xfrm>
        </p:spPr>
        <p:txBody>
          <a:bodyPr/>
          <a:lstStyle>
            <a:lvl1pPr marL="0" indent="0">
              <a:lnSpc>
                <a:spcPct val="80000"/>
              </a:lnSpc>
              <a:buNone/>
              <a:defRPr sz="105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600"/>
              </a:spcAft>
              <a:buFont typeface="Arial" panose="020B0604020202020204" pitchFamily="34" charset="0"/>
              <a:buNone/>
              <a:defRPr sz="900" i="1"/>
            </a:lvl2pPr>
            <a:lvl3pPr marL="0" indent="0">
              <a:buNone/>
              <a:defRPr sz="90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64" name="Picture Placeholder 3"/>
          <p:cNvSpPr>
            <a:spLocks noGrp="1"/>
          </p:cNvSpPr>
          <p:nvPr>
            <p:ph type="pic" sz="quarter" idx="31"/>
          </p:nvPr>
        </p:nvSpPr>
        <p:spPr>
          <a:xfrm>
            <a:off x="9300356" y="3153548"/>
            <a:ext cx="914400" cy="685800"/>
          </a:xfrm>
          <a:solidFill>
            <a:schemeClr val="bg1">
              <a:lumMod val="95000"/>
            </a:schemeClr>
          </a:solidFill>
          <a:ln w="3175">
            <a:solidFill>
              <a:schemeClr val="bg1">
                <a:lumMod val="50000"/>
                <a:alpha val="40000"/>
              </a:schemeClr>
            </a:solidFill>
          </a:ln>
          <a:effectLst>
            <a:outerShdw dist="25400" dir="5400000" algn="t" rotWithShape="0">
              <a:schemeClr val="tx2"/>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65" name="Content Placeholder 13"/>
          <p:cNvSpPr>
            <a:spLocks noGrp="1"/>
          </p:cNvSpPr>
          <p:nvPr>
            <p:ph sz="quarter" idx="32" hasCustomPrompt="1"/>
          </p:nvPr>
        </p:nvSpPr>
        <p:spPr>
          <a:xfrm>
            <a:off x="10362886" y="3153547"/>
            <a:ext cx="1379228" cy="978408"/>
          </a:xfrm>
        </p:spPr>
        <p:txBody>
          <a:bodyPr/>
          <a:lstStyle>
            <a:lvl1pPr marL="0" indent="0">
              <a:lnSpc>
                <a:spcPct val="80000"/>
              </a:lnSpc>
              <a:buNone/>
              <a:defRPr sz="105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600"/>
              </a:spcAft>
              <a:buFont typeface="Arial" panose="020B0604020202020204" pitchFamily="34" charset="0"/>
              <a:buNone/>
              <a:defRPr sz="900" i="1"/>
            </a:lvl2pPr>
            <a:lvl3pPr marL="0" indent="0">
              <a:buNone/>
              <a:defRPr sz="90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66" name="Picture Placeholder 3"/>
          <p:cNvSpPr>
            <a:spLocks noGrp="1"/>
          </p:cNvSpPr>
          <p:nvPr>
            <p:ph type="pic" sz="quarter" idx="33"/>
          </p:nvPr>
        </p:nvSpPr>
        <p:spPr>
          <a:xfrm>
            <a:off x="575387" y="4667305"/>
            <a:ext cx="914400" cy="685800"/>
          </a:xfr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67" name="Content Placeholder 13"/>
          <p:cNvSpPr>
            <a:spLocks noGrp="1"/>
          </p:cNvSpPr>
          <p:nvPr>
            <p:ph sz="quarter" idx="34" hasCustomPrompt="1"/>
          </p:nvPr>
        </p:nvSpPr>
        <p:spPr>
          <a:xfrm>
            <a:off x="1637917" y="4667304"/>
            <a:ext cx="1379228" cy="978408"/>
          </a:xfrm>
        </p:spPr>
        <p:txBody>
          <a:bodyPr/>
          <a:lstStyle>
            <a:lvl1pPr marL="0" indent="0">
              <a:lnSpc>
                <a:spcPct val="80000"/>
              </a:lnSpc>
              <a:buNone/>
              <a:defRPr sz="105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600"/>
              </a:spcAft>
              <a:buFont typeface="Arial" panose="020B0604020202020204" pitchFamily="34" charset="0"/>
              <a:buNone/>
              <a:defRPr sz="900" i="1"/>
            </a:lvl2pPr>
            <a:lvl3pPr marL="0" indent="0">
              <a:buNone/>
              <a:defRPr sz="90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68" name="Picture Placeholder 3"/>
          <p:cNvSpPr>
            <a:spLocks noGrp="1"/>
          </p:cNvSpPr>
          <p:nvPr>
            <p:ph type="pic" sz="quarter" idx="35"/>
          </p:nvPr>
        </p:nvSpPr>
        <p:spPr>
          <a:xfrm>
            <a:off x="3483711" y="4667305"/>
            <a:ext cx="914400" cy="685800"/>
          </a:xfrm>
          <a:solidFill>
            <a:schemeClr val="bg1">
              <a:lumMod val="95000"/>
            </a:schemeClr>
          </a:solidFill>
          <a:ln w="3175">
            <a:solidFill>
              <a:schemeClr val="bg1">
                <a:lumMod val="50000"/>
                <a:alpha val="40000"/>
              </a:schemeClr>
            </a:solidFill>
          </a:ln>
          <a:effectLst>
            <a:outerShdw dist="25400" dir="5400000" algn="t" rotWithShape="0">
              <a:schemeClr val="accent6"/>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69" name="Content Placeholder 13"/>
          <p:cNvSpPr>
            <a:spLocks noGrp="1"/>
          </p:cNvSpPr>
          <p:nvPr>
            <p:ph sz="quarter" idx="36" hasCustomPrompt="1"/>
          </p:nvPr>
        </p:nvSpPr>
        <p:spPr>
          <a:xfrm>
            <a:off x="4546239" y="4667304"/>
            <a:ext cx="1379228" cy="978408"/>
          </a:xfrm>
        </p:spPr>
        <p:txBody>
          <a:bodyPr/>
          <a:lstStyle>
            <a:lvl1pPr marL="0" indent="0">
              <a:lnSpc>
                <a:spcPct val="80000"/>
              </a:lnSpc>
              <a:buNone/>
              <a:defRPr sz="105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600"/>
              </a:spcAft>
              <a:buFont typeface="Arial" panose="020B0604020202020204" pitchFamily="34" charset="0"/>
              <a:buNone/>
              <a:defRPr sz="900" i="1"/>
            </a:lvl2pPr>
            <a:lvl3pPr marL="0" indent="0">
              <a:buNone/>
              <a:defRPr sz="90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70" name="Picture Placeholder 3"/>
          <p:cNvSpPr>
            <a:spLocks noGrp="1"/>
          </p:cNvSpPr>
          <p:nvPr>
            <p:ph type="pic" sz="quarter" idx="37"/>
          </p:nvPr>
        </p:nvSpPr>
        <p:spPr>
          <a:xfrm>
            <a:off x="6392033" y="4667305"/>
            <a:ext cx="914400" cy="685800"/>
          </a:xfrm>
          <a:solidFill>
            <a:schemeClr val="bg1">
              <a:lumMod val="95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71" name="Content Placeholder 13"/>
          <p:cNvSpPr>
            <a:spLocks noGrp="1"/>
          </p:cNvSpPr>
          <p:nvPr>
            <p:ph sz="quarter" idx="38" hasCustomPrompt="1"/>
          </p:nvPr>
        </p:nvSpPr>
        <p:spPr>
          <a:xfrm>
            <a:off x="7454563" y="4667304"/>
            <a:ext cx="1379228" cy="978408"/>
          </a:xfrm>
        </p:spPr>
        <p:txBody>
          <a:bodyPr/>
          <a:lstStyle>
            <a:lvl1pPr marL="0" indent="0">
              <a:lnSpc>
                <a:spcPct val="80000"/>
              </a:lnSpc>
              <a:buNone/>
              <a:defRPr sz="105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600"/>
              </a:spcAft>
              <a:buFont typeface="Arial" panose="020B0604020202020204" pitchFamily="34" charset="0"/>
              <a:buNone/>
              <a:defRPr sz="900" i="1"/>
            </a:lvl2pPr>
            <a:lvl3pPr marL="0" indent="0">
              <a:buNone/>
              <a:defRPr sz="90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72" name="Picture Placeholder 3"/>
          <p:cNvSpPr>
            <a:spLocks noGrp="1"/>
          </p:cNvSpPr>
          <p:nvPr>
            <p:ph type="pic" sz="quarter" idx="39"/>
          </p:nvPr>
        </p:nvSpPr>
        <p:spPr>
          <a:xfrm>
            <a:off x="9300356" y="4667305"/>
            <a:ext cx="914400" cy="685800"/>
          </a:xfr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73" name="Content Placeholder 13"/>
          <p:cNvSpPr>
            <a:spLocks noGrp="1"/>
          </p:cNvSpPr>
          <p:nvPr>
            <p:ph sz="quarter" idx="40" hasCustomPrompt="1"/>
          </p:nvPr>
        </p:nvSpPr>
        <p:spPr>
          <a:xfrm>
            <a:off x="10362886" y="4667304"/>
            <a:ext cx="1379228" cy="978408"/>
          </a:xfrm>
        </p:spPr>
        <p:txBody>
          <a:bodyPr/>
          <a:lstStyle>
            <a:lvl1pPr marL="0" indent="0">
              <a:lnSpc>
                <a:spcPct val="80000"/>
              </a:lnSpc>
              <a:buNone/>
              <a:defRPr sz="105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600"/>
              </a:spcAft>
              <a:buFont typeface="Arial" panose="020B0604020202020204" pitchFamily="34" charset="0"/>
              <a:buNone/>
              <a:defRPr sz="900" i="1"/>
            </a:lvl2pPr>
            <a:lvl3pPr marL="0" indent="0">
              <a:buNone/>
              <a:defRPr sz="90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Tree>
    <p:extLst>
      <p:ext uri="{BB962C8B-B14F-4D97-AF65-F5344CB8AC3E}">
        <p14:creationId xmlns:p14="http://schemas.microsoft.com/office/powerpoint/2010/main" val="285982233"/>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9 Team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3"/>
            <a:ext cx="10363200" cy="817561"/>
          </a:xfrm>
        </p:spPr>
        <p:txBody>
          <a:bodyPr/>
          <a:lstStyle/>
          <a:p>
            <a:r>
              <a:rPr lang="en-US"/>
              <a:t>Click to edit Master title style</a:t>
            </a:r>
          </a:p>
        </p:txBody>
      </p:sp>
      <p:sp>
        <p:nvSpPr>
          <p:cNvPr id="49" name="Text Placeholder 4"/>
          <p:cNvSpPr>
            <a:spLocks noGrp="1"/>
          </p:cNvSpPr>
          <p:nvPr>
            <p:ph type="body" sz="quarter" idx="41" hasCustomPrompt="1"/>
          </p:nvPr>
        </p:nvSpPr>
        <p:spPr>
          <a:xfrm>
            <a:off x="914400" y="933450"/>
            <a:ext cx="10363200" cy="406400"/>
          </a:xfrm>
        </p:spPr>
        <p:txBody>
          <a:bodyPr>
            <a:normAutofit/>
          </a:bodyPr>
          <a:lstStyle>
            <a:lvl1pPr marL="0" indent="0" algn="ctr">
              <a:lnSpc>
                <a:spcPct val="86000"/>
              </a:lnSpc>
              <a:spcBef>
                <a:spcPts val="0"/>
              </a:spcBef>
              <a:buNone/>
              <a:defRPr sz="1350" baseline="0"/>
            </a:lvl1pPr>
          </a:lstStyle>
          <a:p>
            <a:pPr lvl="0"/>
            <a:r>
              <a:rPr lang="en-US" dirty="0"/>
              <a:t>Click here to edit subtitle</a:t>
            </a:r>
          </a:p>
        </p:txBody>
      </p:sp>
      <p:sp>
        <p:nvSpPr>
          <p:cNvPr id="22" name="Picture Placeholder 3"/>
          <p:cNvSpPr>
            <a:spLocks noGrp="1"/>
          </p:cNvSpPr>
          <p:nvPr>
            <p:ph type="pic" sz="quarter" idx="10"/>
          </p:nvPr>
        </p:nvSpPr>
        <p:spPr>
          <a:xfrm>
            <a:off x="575387" y="1639790"/>
            <a:ext cx="914400" cy="685800"/>
          </a:xfr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23" name="Content Placeholder 13"/>
          <p:cNvSpPr>
            <a:spLocks noGrp="1"/>
          </p:cNvSpPr>
          <p:nvPr>
            <p:ph sz="quarter" idx="18" hasCustomPrompt="1"/>
          </p:nvPr>
        </p:nvSpPr>
        <p:spPr>
          <a:xfrm>
            <a:off x="1637916" y="1639789"/>
            <a:ext cx="2314408" cy="978408"/>
          </a:xfrm>
        </p:spPr>
        <p:txBody>
          <a:bodyPr/>
          <a:lstStyle>
            <a:lvl1pPr marL="0" indent="0">
              <a:lnSpc>
                <a:spcPct val="80000"/>
              </a:lnSpc>
              <a:buNone/>
              <a:defRPr sz="105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600"/>
              </a:spcAft>
              <a:buFont typeface="Arial" panose="020B0604020202020204" pitchFamily="34" charset="0"/>
              <a:buNone/>
              <a:defRPr sz="900" i="1"/>
            </a:lvl2pPr>
            <a:lvl3pPr marL="0" indent="0">
              <a:buNone/>
              <a:defRPr sz="90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4" name="Picture Placeholder 3"/>
          <p:cNvSpPr>
            <a:spLocks noGrp="1"/>
          </p:cNvSpPr>
          <p:nvPr>
            <p:ph type="pic" sz="quarter" idx="19"/>
          </p:nvPr>
        </p:nvSpPr>
        <p:spPr>
          <a:xfrm>
            <a:off x="4360325" y="1639790"/>
            <a:ext cx="914400" cy="685800"/>
          </a:xfrm>
          <a:solidFill>
            <a:schemeClr val="bg1">
              <a:lumMod val="95000"/>
            </a:schemeClr>
          </a:solidFill>
          <a:ln w="3175">
            <a:solidFill>
              <a:schemeClr val="bg1">
                <a:lumMod val="50000"/>
                <a:alpha val="40000"/>
              </a:schemeClr>
            </a:solidFill>
          </a:ln>
          <a:effectLst>
            <a:outerShdw dist="25400" dir="5400000" algn="t" rotWithShape="0">
              <a:schemeClr val="accent4"/>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25" name="Content Placeholder 13"/>
          <p:cNvSpPr>
            <a:spLocks noGrp="1"/>
          </p:cNvSpPr>
          <p:nvPr>
            <p:ph sz="quarter" idx="20" hasCustomPrompt="1"/>
          </p:nvPr>
        </p:nvSpPr>
        <p:spPr>
          <a:xfrm>
            <a:off x="5426633" y="1639789"/>
            <a:ext cx="2314408" cy="978408"/>
          </a:xfrm>
        </p:spPr>
        <p:txBody>
          <a:bodyPr/>
          <a:lstStyle>
            <a:lvl1pPr marL="0" indent="0">
              <a:lnSpc>
                <a:spcPct val="80000"/>
              </a:lnSpc>
              <a:buNone/>
              <a:defRPr sz="105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600"/>
              </a:spcAft>
              <a:buFont typeface="Arial" panose="020B0604020202020204" pitchFamily="34" charset="0"/>
              <a:buNone/>
              <a:defRPr sz="900" i="1"/>
            </a:lvl2pPr>
            <a:lvl3pPr marL="0" indent="0">
              <a:buNone/>
              <a:defRPr sz="90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6" name="Picture Placeholder 3"/>
          <p:cNvSpPr>
            <a:spLocks noGrp="1"/>
          </p:cNvSpPr>
          <p:nvPr>
            <p:ph type="pic" sz="quarter" idx="21"/>
          </p:nvPr>
        </p:nvSpPr>
        <p:spPr>
          <a:xfrm>
            <a:off x="8145263" y="1639789"/>
            <a:ext cx="914400" cy="685800"/>
          </a:xfrm>
          <a:solidFill>
            <a:schemeClr val="bg1">
              <a:lumMod val="95000"/>
            </a:schemeClr>
          </a:solidFill>
          <a:ln w="3175">
            <a:solidFill>
              <a:schemeClr val="bg1">
                <a:lumMod val="50000"/>
                <a:alpha val="40000"/>
              </a:schemeClr>
            </a:solidFill>
          </a:ln>
          <a:effectLst>
            <a:outerShdw dist="25400" dir="5400000" algn="t" rotWithShape="0">
              <a:schemeClr val="tx2"/>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31" name="Content Placeholder 13"/>
          <p:cNvSpPr>
            <a:spLocks noGrp="1"/>
          </p:cNvSpPr>
          <p:nvPr>
            <p:ph sz="quarter" idx="22" hasCustomPrompt="1"/>
          </p:nvPr>
        </p:nvSpPr>
        <p:spPr>
          <a:xfrm>
            <a:off x="9215349" y="1639789"/>
            <a:ext cx="2314408" cy="978408"/>
          </a:xfrm>
        </p:spPr>
        <p:txBody>
          <a:bodyPr/>
          <a:lstStyle>
            <a:lvl1pPr marL="0" indent="0">
              <a:lnSpc>
                <a:spcPct val="80000"/>
              </a:lnSpc>
              <a:buNone/>
              <a:defRPr sz="105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600"/>
              </a:spcAft>
              <a:buFont typeface="Arial" panose="020B0604020202020204" pitchFamily="34" charset="0"/>
              <a:buNone/>
              <a:defRPr sz="900" i="1"/>
            </a:lvl2pPr>
            <a:lvl3pPr marL="0" indent="0">
              <a:buNone/>
              <a:defRPr sz="90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2" name="Picture Placeholder 3"/>
          <p:cNvSpPr>
            <a:spLocks noGrp="1"/>
          </p:cNvSpPr>
          <p:nvPr>
            <p:ph type="pic" sz="quarter" idx="25"/>
          </p:nvPr>
        </p:nvSpPr>
        <p:spPr>
          <a:xfrm>
            <a:off x="575387" y="3153548"/>
            <a:ext cx="914400" cy="685800"/>
          </a:xfrm>
          <a:solidFill>
            <a:schemeClr val="bg1">
              <a:lumMod val="95000"/>
            </a:schemeClr>
          </a:solidFill>
          <a:ln w="3175">
            <a:solidFill>
              <a:schemeClr val="bg1">
                <a:lumMod val="50000"/>
                <a:alpha val="40000"/>
              </a:schemeClr>
            </a:solidFill>
          </a:ln>
          <a:effectLst>
            <a:outerShdw dist="25400" dir="5400000" algn="t" rotWithShape="0">
              <a:schemeClr val="accent2"/>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39" name="Content Placeholder 13"/>
          <p:cNvSpPr>
            <a:spLocks noGrp="1"/>
          </p:cNvSpPr>
          <p:nvPr>
            <p:ph sz="quarter" idx="26" hasCustomPrompt="1"/>
          </p:nvPr>
        </p:nvSpPr>
        <p:spPr>
          <a:xfrm>
            <a:off x="1637916" y="3153547"/>
            <a:ext cx="2314408" cy="978408"/>
          </a:xfrm>
        </p:spPr>
        <p:txBody>
          <a:bodyPr/>
          <a:lstStyle>
            <a:lvl1pPr marL="0" indent="0">
              <a:lnSpc>
                <a:spcPct val="80000"/>
              </a:lnSpc>
              <a:buNone/>
              <a:defRPr sz="105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600"/>
              </a:spcAft>
              <a:buFont typeface="Arial" panose="020B0604020202020204" pitchFamily="34" charset="0"/>
              <a:buNone/>
              <a:defRPr sz="900" i="1"/>
            </a:lvl2pPr>
            <a:lvl3pPr marL="0" indent="0">
              <a:buNone/>
              <a:defRPr sz="90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0" name="Picture Placeholder 3"/>
          <p:cNvSpPr>
            <a:spLocks noGrp="1"/>
          </p:cNvSpPr>
          <p:nvPr>
            <p:ph type="pic" sz="quarter" idx="27"/>
          </p:nvPr>
        </p:nvSpPr>
        <p:spPr>
          <a:xfrm>
            <a:off x="4360325" y="3153548"/>
            <a:ext cx="914400" cy="685800"/>
          </a:xfrm>
          <a:solidFill>
            <a:schemeClr val="bg1">
              <a:lumMod val="95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47" name="Content Placeholder 13"/>
          <p:cNvSpPr>
            <a:spLocks noGrp="1"/>
          </p:cNvSpPr>
          <p:nvPr>
            <p:ph sz="quarter" idx="28" hasCustomPrompt="1"/>
          </p:nvPr>
        </p:nvSpPr>
        <p:spPr>
          <a:xfrm>
            <a:off x="5426633" y="3153547"/>
            <a:ext cx="2314408" cy="978408"/>
          </a:xfrm>
        </p:spPr>
        <p:txBody>
          <a:bodyPr/>
          <a:lstStyle>
            <a:lvl1pPr marL="0" indent="0">
              <a:lnSpc>
                <a:spcPct val="80000"/>
              </a:lnSpc>
              <a:buNone/>
              <a:defRPr sz="105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600"/>
              </a:spcAft>
              <a:buFont typeface="Arial" panose="020B0604020202020204" pitchFamily="34" charset="0"/>
              <a:buNone/>
              <a:defRPr sz="900" i="1"/>
            </a:lvl2pPr>
            <a:lvl3pPr marL="0" indent="0">
              <a:buNone/>
              <a:defRPr sz="90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8" name="Picture Placeholder 3"/>
          <p:cNvSpPr>
            <a:spLocks noGrp="1"/>
          </p:cNvSpPr>
          <p:nvPr>
            <p:ph type="pic" sz="quarter" idx="29"/>
          </p:nvPr>
        </p:nvSpPr>
        <p:spPr>
          <a:xfrm>
            <a:off x="8145263" y="3153547"/>
            <a:ext cx="914400" cy="685800"/>
          </a:xfrm>
          <a:solidFill>
            <a:schemeClr val="bg1">
              <a:lumMod val="95000"/>
            </a:schemeClr>
          </a:solidFill>
          <a:ln w="3175">
            <a:solidFill>
              <a:schemeClr val="bg1">
                <a:lumMod val="50000"/>
                <a:alpha val="40000"/>
              </a:schemeClr>
            </a:solidFill>
          </a:ln>
          <a:effectLst>
            <a:outerShdw dist="25400" dir="5400000" algn="t" rotWithShape="0">
              <a:schemeClr val="bg2"/>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50" name="Content Placeholder 13"/>
          <p:cNvSpPr>
            <a:spLocks noGrp="1"/>
          </p:cNvSpPr>
          <p:nvPr>
            <p:ph sz="quarter" idx="30" hasCustomPrompt="1"/>
          </p:nvPr>
        </p:nvSpPr>
        <p:spPr>
          <a:xfrm>
            <a:off x="9215349" y="3153547"/>
            <a:ext cx="2314408" cy="978408"/>
          </a:xfrm>
        </p:spPr>
        <p:txBody>
          <a:bodyPr/>
          <a:lstStyle>
            <a:lvl1pPr marL="0" indent="0">
              <a:lnSpc>
                <a:spcPct val="80000"/>
              </a:lnSpc>
              <a:buNone/>
              <a:defRPr sz="105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600"/>
              </a:spcAft>
              <a:buFont typeface="Arial" panose="020B0604020202020204" pitchFamily="34" charset="0"/>
              <a:buNone/>
              <a:defRPr sz="900" i="1"/>
            </a:lvl2pPr>
            <a:lvl3pPr marL="0" indent="0">
              <a:buNone/>
              <a:defRPr sz="90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51" name="Picture Placeholder 3"/>
          <p:cNvSpPr>
            <a:spLocks noGrp="1"/>
          </p:cNvSpPr>
          <p:nvPr>
            <p:ph type="pic" sz="quarter" idx="33"/>
          </p:nvPr>
        </p:nvSpPr>
        <p:spPr>
          <a:xfrm>
            <a:off x="575387" y="4667305"/>
            <a:ext cx="914400" cy="685800"/>
          </a:xfr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52" name="Content Placeholder 13"/>
          <p:cNvSpPr>
            <a:spLocks noGrp="1"/>
          </p:cNvSpPr>
          <p:nvPr>
            <p:ph sz="quarter" idx="34" hasCustomPrompt="1"/>
          </p:nvPr>
        </p:nvSpPr>
        <p:spPr>
          <a:xfrm>
            <a:off x="1637916" y="4667304"/>
            <a:ext cx="2314408" cy="978408"/>
          </a:xfrm>
        </p:spPr>
        <p:txBody>
          <a:bodyPr/>
          <a:lstStyle>
            <a:lvl1pPr marL="0" indent="0">
              <a:lnSpc>
                <a:spcPct val="80000"/>
              </a:lnSpc>
              <a:buNone/>
              <a:defRPr sz="105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600"/>
              </a:spcAft>
              <a:buFont typeface="Arial" panose="020B0604020202020204" pitchFamily="34" charset="0"/>
              <a:buNone/>
              <a:defRPr sz="900" i="1"/>
            </a:lvl2pPr>
            <a:lvl3pPr marL="0" indent="0">
              <a:buNone/>
              <a:defRPr sz="90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53" name="Picture Placeholder 3"/>
          <p:cNvSpPr>
            <a:spLocks noGrp="1"/>
          </p:cNvSpPr>
          <p:nvPr>
            <p:ph type="pic" sz="quarter" idx="35"/>
          </p:nvPr>
        </p:nvSpPr>
        <p:spPr>
          <a:xfrm>
            <a:off x="4360325" y="4667305"/>
            <a:ext cx="914400" cy="685800"/>
          </a:xfrm>
          <a:solidFill>
            <a:schemeClr val="bg1">
              <a:lumMod val="95000"/>
            </a:schemeClr>
          </a:solidFill>
          <a:ln w="3175">
            <a:solidFill>
              <a:schemeClr val="bg1">
                <a:lumMod val="50000"/>
                <a:alpha val="40000"/>
              </a:schemeClr>
            </a:solidFill>
          </a:ln>
          <a:effectLst>
            <a:outerShdw dist="25400" dir="5400000" algn="t" rotWithShape="0">
              <a:schemeClr val="accent6"/>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54" name="Content Placeholder 13"/>
          <p:cNvSpPr>
            <a:spLocks noGrp="1"/>
          </p:cNvSpPr>
          <p:nvPr>
            <p:ph sz="quarter" idx="36" hasCustomPrompt="1"/>
          </p:nvPr>
        </p:nvSpPr>
        <p:spPr>
          <a:xfrm>
            <a:off x="5426633" y="4667304"/>
            <a:ext cx="2314408" cy="978408"/>
          </a:xfrm>
        </p:spPr>
        <p:txBody>
          <a:bodyPr/>
          <a:lstStyle>
            <a:lvl1pPr marL="0" indent="0">
              <a:lnSpc>
                <a:spcPct val="80000"/>
              </a:lnSpc>
              <a:buNone/>
              <a:defRPr sz="105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600"/>
              </a:spcAft>
              <a:buFont typeface="Arial" panose="020B0604020202020204" pitchFamily="34" charset="0"/>
              <a:buNone/>
              <a:defRPr sz="900" i="1"/>
            </a:lvl2pPr>
            <a:lvl3pPr marL="0" indent="0">
              <a:buNone/>
              <a:defRPr sz="90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55" name="Picture Placeholder 3"/>
          <p:cNvSpPr>
            <a:spLocks noGrp="1"/>
          </p:cNvSpPr>
          <p:nvPr>
            <p:ph type="pic" sz="quarter" idx="37"/>
          </p:nvPr>
        </p:nvSpPr>
        <p:spPr>
          <a:xfrm>
            <a:off x="8145263" y="4667304"/>
            <a:ext cx="914400" cy="685800"/>
          </a:xfr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56" name="Content Placeholder 13"/>
          <p:cNvSpPr>
            <a:spLocks noGrp="1"/>
          </p:cNvSpPr>
          <p:nvPr>
            <p:ph sz="quarter" idx="38" hasCustomPrompt="1"/>
          </p:nvPr>
        </p:nvSpPr>
        <p:spPr>
          <a:xfrm>
            <a:off x="9215349" y="4667304"/>
            <a:ext cx="2314408" cy="978408"/>
          </a:xfrm>
        </p:spPr>
        <p:txBody>
          <a:bodyPr/>
          <a:lstStyle>
            <a:lvl1pPr marL="0" indent="0">
              <a:lnSpc>
                <a:spcPct val="80000"/>
              </a:lnSpc>
              <a:buNone/>
              <a:defRPr sz="105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600"/>
              </a:spcAft>
              <a:buFont typeface="Arial" panose="020B0604020202020204" pitchFamily="34" charset="0"/>
              <a:buNone/>
              <a:defRPr sz="900" i="1"/>
            </a:lvl2pPr>
            <a:lvl3pPr marL="0" indent="0">
              <a:buNone/>
              <a:defRPr sz="90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Tree>
    <p:extLst>
      <p:ext uri="{BB962C8B-B14F-4D97-AF65-F5344CB8AC3E}">
        <p14:creationId xmlns:p14="http://schemas.microsoft.com/office/powerpoint/2010/main" val="1216381844"/>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9 Team ">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3"/>
            <a:ext cx="10363200" cy="817561"/>
          </a:xfrm>
        </p:spPr>
        <p:txBody>
          <a:bodyPr/>
          <a:lstStyle/>
          <a:p>
            <a:r>
              <a:rPr lang="en-US"/>
              <a:t>Click to edit Master title style</a:t>
            </a:r>
          </a:p>
        </p:txBody>
      </p:sp>
      <p:sp>
        <p:nvSpPr>
          <p:cNvPr id="21" name="Picture Placeholder 3"/>
          <p:cNvSpPr>
            <a:spLocks noGrp="1"/>
          </p:cNvSpPr>
          <p:nvPr>
            <p:ph type="pic" sz="quarter" idx="10"/>
          </p:nvPr>
        </p:nvSpPr>
        <p:spPr>
          <a:xfrm>
            <a:off x="575387" y="1639790"/>
            <a:ext cx="914400" cy="685800"/>
          </a:xfr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22" name="Content Placeholder 13"/>
          <p:cNvSpPr>
            <a:spLocks noGrp="1"/>
          </p:cNvSpPr>
          <p:nvPr>
            <p:ph sz="quarter" idx="18" hasCustomPrompt="1"/>
          </p:nvPr>
        </p:nvSpPr>
        <p:spPr>
          <a:xfrm>
            <a:off x="1637916" y="1639789"/>
            <a:ext cx="2314408" cy="978408"/>
          </a:xfrm>
        </p:spPr>
        <p:txBody>
          <a:bodyPr/>
          <a:lstStyle>
            <a:lvl1pPr marL="0" indent="0">
              <a:lnSpc>
                <a:spcPct val="80000"/>
              </a:lnSpc>
              <a:buNone/>
              <a:defRPr sz="105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600"/>
              </a:spcAft>
              <a:buFont typeface="Arial" panose="020B0604020202020204" pitchFamily="34" charset="0"/>
              <a:buNone/>
              <a:defRPr sz="900" i="1"/>
            </a:lvl2pPr>
            <a:lvl3pPr marL="0" indent="0">
              <a:buNone/>
              <a:defRPr sz="90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3" name="Picture Placeholder 3"/>
          <p:cNvSpPr>
            <a:spLocks noGrp="1"/>
          </p:cNvSpPr>
          <p:nvPr>
            <p:ph type="pic" sz="quarter" idx="19"/>
          </p:nvPr>
        </p:nvSpPr>
        <p:spPr>
          <a:xfrm>
            <a:off x="4360325" y="1639790"/>
            <a:ext cx="914400" cy="685800"/>
          </a:xfrm>
          <a:solidFill>
            <a:schemeClr val="bg1">
              <a:lumMod val="95000"/>
            </a:schemeClr>
          </a:solidFill>
          <a:ln w="3175">
            <a:solidFill>
              <a:schemeClr val="bg1">
                <a:lumMod val="50000"/>
                <a:alpha val="40000"/>
              </a:schemeClr>
            </a:solidFill>
          </a:ln>
          <a:effectLst>
            <a:outerShdw dist="25400" dir="5400000" algn="t" rotWithShape="0">
              <a:schemeClr val="accent4"/>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24" name="Content Placeholder 13"/>
          <p:cNvSpPr>
            <a:spLocks noGrp="1"/>
          </p:cNvSpPr>
          <p:nvPr>
            <p:ph sz="quarter" idx="20" hasCustomPrompt="1"/>
          </p:nvPr>
        </p:nvSpPr>
        <p:spPr>
          <a:xfrm>
            <a:off x="5426633" y="1639789"/>
            <a:ext cx="2314408" cy="978408"/>
          </a:xfrm>
        </p:spPr>
        <p:txBody>
          <a:bodyPr/>
          <a:lstStyle>
            <a:lvl1pPr marL="0" indent="0">
              <a:lnSpc>
                <a:spcPct val="80000"/>
              </a:lnSpc>
              <a:buNone/>
              <a:defRPr sz="105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600"/>
              </a:spcAft>
              <a:buFont typeface="Arial" panose="020B0604020202020204" pitchFamily="34" charset="0"/>
              <a:buNone/>
              <a:defRPr sz="900" i="1"/>
            </a:lvl2pPr>
            <a:lvl3pPr marL="0" indent="0">
              <a:buNone/>
              <a:defRPr sz="90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5" name="Picture Placeholder 3"/>
          <p:cNvSpPr>
            <a:spLocks noGrp="1"/>
          </p:cNvSpPr>
          <p:nvPr>
            <p:ph type="pic" sz="quarter" idx="21"/>
          </p:nvPr>
        </p:nvSpPr>
        <p:spPr>
          <a:xfrm>
            <a:off x="8145263" y="1639789"/>
            <a:ext cx="914400" cy="685800"/>
          </a:xfrm>
          <a:solidFill>
            <a:schemeClr val="bg1">
              <a:lumMod val="95000"/>
            </a:schemeClr>
          </a:solidFill>
          <a:ln w="3175">
            <a:solidFill>
              <a:schemeClr val="bg1">
                <a:lumMod val="50000"/>
                <a:alpha val="40000"/>
              </a:schemeClr>
            </a:solidFill>
          </a:ln>
          <a:effectLst>
            <a:outerShdw dist="25400" dir="5400000" algn="t" rotWithShape="0">
              <a:schemeClr val="tx2"/>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26" name="Content Placeholder 13"/>
          <p:cNvSpPr>
            <a:spLocks noGrp="1"/>
          </p:cNvSpPr>
          <p:nvPr>
            <p:ph sz="quarter" idx="22" hasCustomPrompt="1"/>
          </p:nvPr>
        </p:nvSpPr>
        <p:spPr>
          <a:xfrm>
            <a:off x="9215349" y="1639789"/>
            <a:ext cx="2314408" cy="978408"/>
          </a:xfrm>
        </p:spPr>
        <p:txBody>
          <a:bodyPr/>
          <a:lstStyle>
            <a:lvl1pPr marL="0" indent="0">
              <a:lnSpc>
                <a:spcPct val="80000"/>
              </a:lnSpc>
              <a:buNone/>
              <a:defRPr sz="105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600"/>
              </a:spcAft>
              <a:buFont typeface="Arial" panose="020B0604020202020204" pitchFamily="34" charset="0"/>
              <a:buNone/>
              <a:defRPr sz="900" i="1"/>
            </a:lvl2pPr>
            <a:lvl3pPr marL="0" indent="0">
              <a:buNone/>
              <a:defRPr sz="90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1" name="Picture Placeholder 3"/>
          <p:cNvSpPr>
            <a:spLocks noGrp="1"/>
          </p:cNvSpPr>
          <p:nvPr>
            <p:ph type="pic" sz="quarter" idx="25"/>
          </p:nvPr>
        </p:nvSpPr>
        <p:spPr>
          <a:xfrm>
            <a:off x="575387" y="3153548"/>
            <a:ext cx="914400" cy="685800"/>
          </a:xfrm>
          <a:solidFill>
            <a:schemeClr val="bg1">
              <a:lumMod val="95000"/>
            </a:schemeClr>
          </a:solidFill>
          <a:ln w="3175">
            <a:solidFill>
              <a:schemeClr val="bg1">
                <a:lumMod val="50000"/>
                <a:alpha val="40000"/>
              </a:schemeClr>
            </a:solidFill>
          </a:ln>
          <a:effectLst>
            <a:outerShdw dist="25400" dir="5400000" algn="t" rotWithShape="0">
              <a:schemeClr val="accent2"/>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32" name="Content Placeholder 13"/>
          <p:cNvSpPr>
            <a:spLocks noGrp="1"/>
          </p:cNvSpPr>
          <p:nvPr>
            <p:ph sz="quarter" idx="26" hasCustomPrompt="1"/>
          </p:nvPr>
        </p:nvSpPr>
        <p:spPr>
          <a:xfrm>
            <a:off x="1637916" y="3153547"/>
            <a:ext cx="2314408" cy="978408"/>
          </a:xfrm>
        </p:spPr>
        <p:txBody>
          <a:bodyPr/>
          <a:lstStyle>
            <a:lvl1pPr marL="0" indent="0">
              <a:lnSpc>
                <a:spcPct val="80000"/>
              </a:lnSpc>
              <a:buNone/>
              <a:defRPr sz="105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600"/>
              </a:spcAft>
              <a:buFont typeface="Arial" panose="020B0604020202020204" pitchFamily="34" charset="0"/>
              <a:buNone/>
              <a:defRPr sz="900" i="1"/>
            </a:lvl2pPr>
            <a:lvl3pPr marL="0" indent="0">
              <a:buNone/>
              <a:defRPr sz="90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9" name="Picture Placeholder 3"/>
          <p:cNvSpPr>
            <a:spLocks noGrp="1"/>
          </p:cNvSpPr>
          <p:nvPr>
            <p:ph type="pic" sz="quarter" idx="27"/>
          </p:nvPr>
        </p:nvSpPr>
        <p:spPr>
          <a:xfrm>
            <a:off x="4360325" y="3153548"/>
            <a:ext cx="914400" cy="685800"/>
          </a:xfrm>
          <a:solidFill>
            <a:schemeClr val="bg1">
              <a:lumMod val="95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40" name="Content Placeholder 13"/>
          <p:cNvSpPr>
            <a:spLocks noGrp="1"/>
          </p:cNvSpPr>
          <p:nvPr>
            <p:ph sz="quarter" idx="28" hasCustomPrompt="1"/>
          </p:nvPr>
        </p:nvSpPr>
        <p:spPr>
          <a:xfrm>
            <a:off x="5426633" y="3153547"/>
            <a:ext cx="2314408" cy="978408"/>
          </a:xfrm>
        </p:spPr>
        <p:txBody>
          <a:bodyPr/>
          <a:lstStyle>
            <a:lvl1pPr marL="0" indent="0">
              <a:lnSpc>
                <a:spcPct val="80000"/>
              </a:lnSpc>
              <a:buNone/>
              <a:defRPr sz="105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600"/>
              </a:spcAft>
              <a:buFont typeface="Arial" panose="020B0604020202020204" pitchFamily="34" charset="0"/>
              <a:buNone/>
              <a:defRPr sz="900" i="1"/>
            </a:lvl2pPr>
            <a:lvl3pPr marL="0" indent="0">
              <a:buNone/>
              <a:defRPr sz="90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7" name="Picture Placeholder 3"/>
          <p:cNvSpPr>
            <a:spLocks noGrp="1"/>
          </p:cNvSpPr>
          <p:nvPr>
            <p:ph type="pic" sz="quarter" idx="29"/>
          </p:nvPr>
        </p:nvSpPr>
        <p:spPr>
          <a:xfrm>
            <a:off x="8145263" y="3153547"/>
            <a:ext cx="914400" cy="685800"/>
          </a:xfrm>
          <a:solidFill>
            <a:schemeClr val="bg1">
              <a:lumMod val="95000"/>
            </a:schemeClr>
          </a:solidFill>
          <a:ln w="3175">
            <a:solidFill>
              <a:schemeClr val="bg1">
                <a:lumMod val="50000"/>
                <a:alpha val="40000"/>
              </a:schemeClr>
            </a:solidFill>
          </a:ln>
          <a:effectLst>
            <a:outerShdw dist="25400" dir="5400000" algn="t" rotWithShape="0">
              <a:schemeClr val="bg2"/>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48" name="Content Placeholder 13"/>
          <p:cNvSpPr>
            <a:spLocks noGrp="1"/>
          </p:cNvSpPr>
          <p:nvPr>
            <p:ph sz="quarter" idx="30" hasCustomPrompt="1"/>
          </p:nvPr>
        </p:nvSpPr>
        <p:spPr>
          <a:xfrm>
            <a:off x="9215349" y="3153547"/>
            <a:ext cx="2314408" cy="978408"/>
          </a:xfrm>
        </p:spPr>
        <p:txBody>
          <a:bodyPr/>
          <a:lstStyle>
            <a:lvl1pPr marL="0" indent="0">
              <a:lnSpc>
                <a:spcPct val="80000"/>
              </a:lnSpc>
              <a:buNone/>
              <a:defRPr sz="105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600"/>
              </a:spcAft>
              <a:buFont typeface="Arial" panose="020B0604020202020204" pitchFamily="34" charset="0"/>
              <a:buNone/>
              <a:defRPr sz="900" i="1"/>
            </a:lvl2pPr>
            <a:lvl3pPr marL="0" indent="0">
              <a:buNone/>
              <a:defRPr sz="90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9" name="Picture Placeholder 3"/>
          <p:cNvSpPr>
            <a:spLocks noGrp="1"/>
          </p:cNvSpPr>
          <p:nvPr>
            <p:ph type="pic" sz="quarter" idx="33"/>
          </p:nvPr>
        </p:nvSpPr>
        <p:spPr>
          <a:xfrm>
            <a:off x="575387" y="4667305"/>
            <a:ext cx="914400" cy="685800"/>
          </a:xfr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50" name="Content Placeholder 13"/>
          <p:cNvSpPr>
            <a:spLocks noGrp="1"/>
          </p:cNvSpPr>
          <p:nvPr>
            <p:ph sz="quarter" idx="34" hasCustomPrompt="1"/>
          </p:nvPr>
        </p:nvSpPr>
        <p:spPr>
          <a:xfrm>
            <a:off x="1637916" y="4667304"/>
            <a:ext cx="2314408" cy="978408"/>
          </a:xfrm>
        </p:spPr>
        <p:txBody>
          <a:bodyPr/>
          <a:lstStyle>
            <a:lvl1pPr marL="0" indent="0">
              <a:lnSpc>
                <a:spcPct val="80000"/>
              </a:lnSpc>
              <a:buNone/>
              <a:defRPr sz="105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600"/>
              </a:spcAft>
              <a:buFont typeface="Arial" panose="020B0604020202020204" pitchFamily="34" charset="0"/>
              <a:buNone/>
              <a:defRPr sz="900" i="1"/>
            </a:lvl2pPr>
            <a:lvl3pPr marL="0" indent="0">
              <a:buNone/>
              <a:defRPr sz="90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51" name="Picture Placeholder 3"/>
          <p:cNvSpPr>
            <a:spLocks noGrp="1"/>
          </p:cNvSpPr>
          <p:nvPr>
            <p:ph type="pic" sz="quarter" idx="35"/>
          </p:nvPr>
        </p:nvSpPr>
        <p:spPr>
          <a:xfrm>
            <a:off x="4360325" y="4667305"/>
            <a:ext cx="914400" cy="685800"/>
          </a:xfrm>
          <a:solidFill>
            <a:schemeClr val="bg1">
              <a:lumMod val="95000"/>
            </a:schemeClr>
          </a:solidFill>
          <a:ln w="3175">
            <a:solidFill>
              <a:schemeClr val="bg1">
                <a:lumMod val="50000"/>
                <a:alpha val="40000"/>
              </a:schemeClr>
            </a:solidFill>
          </a:ln>
          <a:effectLst>
            <a:outerShdw dist="25400" dir="5400000" algn="t" rotWithShape="0">
              <a:schemeClr val="accent6"/>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52" name="Content Placeholder 13"/>
          <p:cNvSpPr>
            <a:spLocks noGrp="1"/>
          </p:cNvSpPr>
          <p:nvPr>
            <p:ph sz="quarter" idx="36" hasCustomPrompt="1"/>
          </p:nvPr>
        </p:nvSpPr>
        <p:spPr>
          <a:xfrm>
            <a:off x="5426633" y="4667304"/>
            <a:ext cx="2314408" cy="978408"/>
          </a:xfrm>
        </p:spPr>
        <p:txBody>
          <a:bodyPr/>
          <a:lstStyle>
            <a:lvl1pPr marL="0" indent="0">
              <a:lnSpc>
                <a:spcPct val="80000"/>
              </a:lnSpc>
              <a:buNone/>
              <a:defRPr sz="105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600"/>
              </a:spcAft>
              <a:buFont typeface="Arial" panose="020B0604020202020204" pitchFamily="34" charset="0"/>
              <a:buNone/>
              <a:defRPr sz="900" i="1"/>
            </a:lvl2pPr>
            <a:lvl3pPr marL="0" indent="0">
              <a:buNone/>
              <a:defRPr sz="90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53" name="Picture Placeholder 3"/>
          <p:cNvSpPr>
            <a:spLocks noGrp="1"/>
          </p:cNvSpPr>
          <p:nvPr>
            <p:ph type="pic" sz="quarter" idx="37"/>
          </p:nvPr>
        </p:nvSpPr>
        <p:spPr>
          <a:xfrm>
            <a:off x="8145263" y="4667304"/>
            <a:ext cx="914400" cy="685800"/>
          </a:xfr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54" name="Content Placeholder 13"/>
          <p:cNvSpPr>
            <a:spLocks noGrp="1"/>
          </p:cNvSpPr>
          <p:nvPr>
            <p:ph sz="quarter" idx="38" hasCustomPrompt="1"/>
          </p:nvPr>
        </p:nvSpPr>
        <p:spPr>
          <a:xfrm>
            <a:off x="9215349" y="4667304"/>
            <a:ext cx="2314408" cy="978408"/>
          </a:xfrm>
        </p:spPr>
        <p:txBody>
          <a:bodyPr/>
          <a:lstStyle>
            <a:lvl1pPr marL="0" indent="0">
              <a:lnSpc>
                <a:spcPct val="80000"/>
              </a:lnSpc>
              <a:buNone/>
              <a:defRPr sz="105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600"/>
              </a:spcAft>
              <a:buFont typeface="Arial" panose="020B0604020202020204" pitchFamily="34" charset="0"/>
              <a:buNone/>
              <a:defRPr sz="900" i="1"/>
            </a:lvl2pPr>
            <a:lvl3pPr marL="0" indent="0">
              <a:buNone/>
              <a:defRPr sz="90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Tree>
    <p:extLst>
      <p:ext uri="{BB962C8B-B14F-4D97-AF65-F5344CB8AC3E}">
        <p14:creationId xmlns:p14="http://schemas.microsoft.com/office/powerpoint/2010/main" val="1942835886"/>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6 Team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3"/>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575387" y="1639790"/>
            <a:ext cx="914400" cy="685800"/>
          </a:xfr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14" name="Content Placeholder 13"/>
          <p:cNvSpPr>
            <a:spLocks noGrp="1"/>
          </p:cNvSpPr>
          <p:nvPr>
            <p:ph sz="quarter" idx="18" hasCustomPrompt="1"/>
          </p:nvPr>
        </p:nvSpPr>
        <p:spPr>
          <a:xfrm>
            <a:off x="1637916" y="1639790"/>
            <a:ext cx="2314408" cy="1942241"/>
          </a:xfrm>
        </p:spPr>
        <p:txBody>
          <a:bodyPr/>
          <a:lstStyle>
            <a:lvl1pPr marL="0" indent="0">
              <a:lnSpc>
                <a:spcPct val="80000"/>
              </a:lnSpc>
              <a:buNone/>
              <a:defRPr sz="105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600"/>
              </a:spcAft>
              <a:buFont typeface="Arial" panose="020B0604020202020204" pitchFamily="34" charset="0"/>
              <a:buNone/>
              <a:defRPr sz="900" i="1"/>
            </a:lvl2pPr>
            <a:lvl3pPr marL="0" indent="0">
              <a:buNone/>
              <a:defRPr sz="90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4360325" y="1639790"/>
            <a:ext cx="914400" cy="685800"/>
          </a:xfr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28" name="Content Placeholder 13"/>
          <p:cNvSpPr>
            <a:spLocks noGrp="1"/>
          </p:cNvSpPr>
          <p:nvPr>
            <p:ph sz="quarter" idx="20" hasCustomPrompt="1"/>
          </p:nvPr>
        </p:nvSpPr>
        <p:spPr>
          <a:xfrm>
            <a:off x="5426633" y="1639790"/>
            <a:ext cx="2314408" cy="1942241"/>
          </a:xfrm>
        </p:spPr>
        <p:txBody>
          <a:bodyPr/>
          <a:lstStyle>
            <a:lvl1pPr marL="0" indent="0">
              <a:lnSpc>
                <a:spcPct val="80000"/>
              </a:lnSpc>
              <a:buNone/>
              <a:defRPr sz="105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600"/>
              </a:spcAft>
              <a:buFont typeface="Arial" panose="020B0604020202020204" pitchFamily="34" charset="0"/>
              <a:buNone/>
              <a:defRPr sz="900" i="1"/>
            </a:lvl2pPr>
            <a:lvl3pPr marL="0" indent="0">
              <a:buNone/>
              <a:defRPr sz="90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9" name="Picture Placeholder 3"/>
          <p:cNvSpPr>
            <a:spLocks noGrp="1"/>
          </p:cNvSpPr>
          <p:nvPr>
            <p:ph type="pic" sz="quarter" idx="21"/>
          </p:nvPr>
        </p:nvSpPr>
        <p:spPr>
          <a:xfrm>
            <a:off x="8145263" y="1639789"/>
            <a:ext cx="914400" cy="685800"/>
          </a:xfrm>
          <a:solidFill>
            <a:schemeClr val="bg1">
              <a:lumMod val="95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30" name="Content Placeholder 13"/>
          <p:cNvSpPr>
            <a:spLocks noGrp="1"/>
          </p:cNvSpPr>
          <p:nvPr>
            <p:ph sz="quarter" idx="22" hasCustomPrompt="1"/>
          </p:nvPr>
        </p:nvSpPr>
        <p:spPr>
          <a:xfrm>
            <a:off x="9215349" y="1639790"/>
            <a:ext cx="2314408" cy="1942241"/>
          </a:xfrm>
        </p:spPr>
        <p:txBody>
          <a:bodyPr/>
          <a:lstStyle>
            <a:lvl1pPr marL="0" indent="0">
              <a:lnSpc>
                <a:spcPct val="80000"/>
              </a:lnSpc>
              <a:buNone/>
              <a:defRPr sz="105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600"/>
              </a:spcAft>
              <a:buFont typeface="Arial" panose="020B0604020202020204" pitchFamily="34" charset="0"/>
              <a:buNone/>
              <a:defRPr sz="900" i="1"/>
            </a:lvl2pPr>
            <a:lvl3pPr marL="0" indent="0">
              <a:buNone/>
              <a:defRPr sz="90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3" name="Picture Placeholder 3"/>
          <p:cNvSpPr>
            <a:spLocks noGrp="1"/>
          </p:cNvSpPr>
          <p:nvPr>
            <p:ph type="pic" sz="quarter" idx="25"/>
          </p:nvPr>
        </p:nvSpPr>
        <p:spPr>
          <a:xfrm>
            <a:off x="575387" y="3886577"/>
            <a:ext cx="914400" cy="685800"/>
          </a:xfrm>
          <a:solidFill>
            <a:schemeClr val="bg1">
              <a:lumMod val="95000"/>
            </a:schemeClr>
          </a:solidFill>
          <a:ln w="3175">
            <a:solidFill>
              <a:schemeClr val="bg1">
                <a:lumMod val="50000"/>
                <a:alpha val="40000"/>
              </a:schemeClr>
            </a:solidFill>
          </a:ln>
          <a:effectLst>
            <a:outerShdw dist="25400" dir="5400000" algn="t" rotWithShape="0">
              <a:schemeClr val="accent2"/>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34" name="Content Placeholder 13"/>
          <p:cNvSpPr>
            <a:spLocks noGrp="1"/>
          </p:cNvSpPr>
          <p:nvPr>
            <p:ph sz="quarter" idx="26" hasCustomPrompt="1"/>
          </p:nvPr>
        </p:nvSpPr>
        <p:spPr>
          <a:xfrm>
            <a:off x="1637916" y="3886577"/>
            <a:ext cx="2314408" cy="1942241"/>
          </a:xfrm>
        </p:spPr>
        <p:txBody>
          <a:bodyPr/>
          <a:lstStyle>
            <a:lvl1pPr marL="0" indent="0">
              <a:lnSpc>
                <a:spcPct val="80000"/>
              </a:lnSpc>
              <a:buNone/>
              <a:defRPr sz="105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600"/>
              </a:spcAft>
              <a:buFont typeface="Arial" panose="020B0604020202020204" pitchFamily="34" charset="0"/>
              <a:buNone/>
              <a:defRPr sz="900" i="1"/>
            </a:lvl2pPr>
            <a:lvl3pPr marL="0" indent="0">
              <a:buNone/>
              <a:defRPr sz="90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5" name="Picture Placeholder 3"/>
          <p:cNvSpPr>
            <a:spLocks noGrp="1"/>
          </p:cNvSpPr>
          <p:nvPr>
            <p:ph type="pic" sz="quarter" idx="27"/>
          </p:nvPr>
        </p:nvSpPr>
        <p:spPr>
          <a:xfrm>
            <a:off x="4360325" y="3886577"/>
            <a:ext cx="914400" cy="685800"/>
          </a:xfrm>
          <a:solidFill>
            <a:schemeClr val="bg1">
              <a:lumMod val="95000"/>
            </a:schemeClr>
          </a:solidFill>
          <a:ln w="3175">
            <a:solidFill>
              <a:schemeClr val="bg1">
                <a:lumMod val="50000"/>
                <a:alpha val="40000"/>
              </a:schemeClr>
            </a:solidFill>
          </a:ln>
          <a:effectLst>
            <a:outerShdw dist="25400" dir="5400000" algn="t" rotWithShape="0">
              <a:schemeClr val="accent4"/>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36" name="Content Placeholder 13"/>
          <p:cNvSpPr>
            <a:spLocks noGrp="1"/>
          </p:cNvSpPr>
          <p:nvPr>
            <p:ph sz="quarter" idx="28" hasCustomPrompt="1"/>
          </p:nvPr>
        </p:nvSpPr>
        <p:spPr>
          <a:xfrm>
            <a:off x="5426633" y="3886577"/>
            <a:ext cx="2314408" cy="1942241"/>
          </a:xfrm>
        </p:spPr>
        <p:txBody>
          <a:bodyPr/>
          <a:lstStyle>
            <a:lvl1pPr marL="0" indent="0">
              <a:lnSpc>
                <a:spcPct val="80000"/>
              </a:lnSpc>
              <a:buNone/>
              <a:defRPr sz="105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600"/>
              </a:spcAft>
              <a:buFont typeface="Arial" panose="020B0604020202020204" pitchFamily="34" charset="0"/>
              <a:buNone/>
              <a:defRPr sz="900" i="1"/>
            </a:lvl2pPr>
            <a:lvl3pPr marL="0" indent="0">
              <a:buNone/>
              <a:defRPr sz="90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7" name="Picture Placeholder 3"/>
          <p:cNvSpPr>
            <a:spLocks noGrp="1"/>
          </p:cNvSpPr>
          <p:nvPr>
            <p:ph type="pic" sz="quarter" idx="29"/>
          </p:nvPr>
        </p:nvSpPr>
        <p:spPr>
          <a:xfrm>
            <a:off x="8145263" y="3886576"/>
            <a:ext cx="914400" cy="685800"/>
          </a:xfrm>
          <a:solidFill>
            <a:schemeClr val="bg1">
              <a:lumMod val="95000"/>
            </a:schemeClr>
          </a:solidFill>
          <a:ln w="3175">
            <a:solidFill>
              <a:schemeClr val="bg1">
                <a:lumMod val="50000"/>
                <a:alpha val="40000"/>
              </a:schemeClr>
            </a:solidFill>
          </a:ln>
          <a:effectLst>
            <a:outerShdw dist="25400" dir="5400000" algn="t" rotWithShape="0">
              <a:schemeClr val="accent6"/>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38" name="Content Placeholder 13"/>
          <p:cNvSpPr>
            <a:spLocks noGrp="1"/>
          </p:cNvSpPr>
          <p:nvPr>
            <p:ph sz="quarter" idx="30" hasCustomPrompt="1"/>
          </p:nvPr>
        </p:nvSpPr>
        <p:spPr>
          <a:xfrm>
            <a:off x="9215349" y="3886577"/>
            <a:ext cx="2314408" cy="1942241"/>
          </a:xfrm>
        </p:spPr>
        <p:txBody>
          <a:bodyPr/>
          <a:lstStyle>
            <a:lvl1pPr marL="0" indent="0">
              <a:lnSpc>
                <a:spcPct val="80000"/>
              </a:lnSpc>
              <a:buNone/>
              <a:defRPr sz="105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600"/>
              </a:spcAft>
              <a:buFont typeface="Arial" panose="020B0604020202020204" pitchFamily="34" charset="0"/>
              <a:buNone/>
              <a:defRPr sz="900" i="1"/>
            </a:lvl2pPr>
            <a:lvl3pPr marL="0" indent="0">
              <a:buNone/>
              <a:defRPr sz="90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9" name="Text Placeholder 4"/>
          <p:cNvSpPr>
            <a:spLocks noGrp="1"/>
          </p:cNvSpPr>
          <p:nvPr>
            <p:ph type="body" sz="quarter" idx="41" hasCustomPrompt="1"/>
          </p:nvPr>
        </p:nvSpPr>
        <p:spPr>
          <a:xfrm>
            <a:off x="914400" y="933450"/>
            <a:ext cx="10363200" cy="406400"/>
          </a:xfrm>
        </p:spPr>
        <p:txBody>
          <a:bodyPr>
            <a:normAutofit/>
          </a:bodyPr>
          <a:lstStyle>
            <a:lvl1pPr marL="0" indent="0" algn="ctr">
              <a:lnSpc>
                <a:spcPct val="86000"/>
              </a:lnSpc>
              <a:spcBef>
                <a:spcPts val="0"/>
              </a:spcBef>
              <a:buNone/>
              <a:defRPr sz="1350" baseline="0"/>
            </a:lvl1pPr>
          </a:lstStyle>
          <a:p>
            <a:pPr lvl="0"/>
            <a:r>
              <a:rPr lang="en-US" dirty="0"/>
              <a:t>Click here to edit subtitle</a:t>
            </a:r>
          </a:p>
        </p:txBody>
      </p:sp>
    </p:spTree>
    <p:extLst>
      <p:ext uri="{BB962C8B-B14F-4D97-AF65-F5344CB8AC3E}">
        <p14:creationId xmlns:p14="http://schemas.microsoft.com/office/powerpoint/2010/main" val="4241242996"/>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6 Team ">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3"/>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575387" y="1639790"/>
            <a:ext cx="914400" cy="685800"/>
          </a:xfr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14" name="Content Placeholder 13"/>
          <p:cNvSpPr>
            <a:spLocks noGrp="1"/>
          </p:cNvSpPr>
          <p:nvPr>
            <p:ph sz="quarter" idx="18" hasCustomPrompt="1"/>
          </p:nvPr>
        </p:nvSpPr>
        <p:spPr>
          <a:xfrm>
            <a:off x="1637916" y="1639790"/>
            <a:ext cx="2314408" cy="1942241"/>
          </a:xfrm>
        </p:spPr>
        <p:txBody>
          <a:bodyPr/>
          <a:lstStyle>
            <a:lvl1pPr marL="0" indent="0">
              <a:lnSpc>
                <a:spcPct val="80000"/>
              </a:lnSpc>
              <a:buNone/>
              <a:defRPr sz="105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600"/>
              </a:spcAft>
              <a:buFont typeface="Arial" panose="020B0604020202020204" pitchFamily="34" charset="0"/>
              <a:buNone/>
              <a:defRPr sz="900" i="1"/>
            </a:lvl2pPr>
            <a:lvl3pPr marL="0" indent="0">
              <a:buNone/>
              <a:defRPr sz="90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4360325" y="1639790"/>
            <a:ext cx="914400" cy="685800"/>
          </a:xfr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28" name="Content Placeholder 13"/>
          <p:cNvSpPr>
            <a:spLocks noGrp="1"/>
          </p:cNvSpPr>
          <p:nvPr>
            <p:ph sz="quarter" idx="20" hasCustomPrompt="1"/>
          </p:nvPr>
        </p:nvSpPr>
        <p:spPr>
          <a:xfrm>
            <a:off x="5426633" y="1639790"/>
            <a:ext cx="2314408" cy="1942241"/>
          </a:xfrm>
        </p:spPr>
        <p:txBody>
          <a:bodyPr/>
          <a:lstStyle>
            <a:lvl1pPr marL="0" indent="0">
              <a:lnSpc>
                <a:spcPct val="80000"/>
              </a:lnSpc>
              <a:buNone/>
              <a:defRPr sz="105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600"/>
              </a:spcAft>
              <a:buFont typeface="Arial" panose="020B0604020202020204" pitchFamily="34" charset="0"/>
              <a:buNone/>
              <a:defRPr sz="900" i="1"/>
            </a:lvl2pPr>
            <a:lvl3pPr marL="0" indent="0">
              <a:buNone/>
              <a:defRPr sz="90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9" name="Picture Placeholder 3"/>
          <p:cNvSpPr>
            <a:spLocks noGrp="1"/>
          </p:cNvSpPr>
          <p:nvPr>
            <p:ph type="pic" sz="quarter" idx="21"/>
          </p:nvPr>
        </p:nvSpPr>
        <p:spPr>
          <a:xfrm>
            <a:off x="8145263" y="1639789"/>
            <a:ext cx="914400" cy="685800"/>
          </a:xfrm>
          <a:solidFill>
            <a:schemeClr val="bg1">
              <a:lumMod val="95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30" name="Content Placeholder 13"/>
          <p:cNvSpPr>
            <a:spLocks noGrp="1"/>
          </p:cNvSpPr>
          <p:nvPr>
            <p:ph sz="quarter" idx="22" hasCustomPrompt="1"/>
          </p:nvPr>
        </p:nvSpPr>
        <p:spPr>
          <a:xfrm>
            <a:off x="9215349" y="1639790"/>
            <a:ext cx="2314408" cy="1942241"/>
          </a:xfrm>
        </p:spPr>
        <p:txBody>
          <a:bodyPr/>
          <a:lstStyle>
            <a:lvl1pPr marL="0" indent="0">
              <a:lnSpc>
                <a:spcPct val="80000"/>
              </a:lnSpc>
              <a:buNone/>
              <a:defRPr sz="105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600"/>
              </a:spcAft>
              <a:buFont typeface="Arial" panose="020B0604020202020204" pitchFamily="34" charset="0"/>
              <a:buNone/>
              <a:defRPr sz="900" i="1"/>
            </a:lvl2pPr>
            <a:lvl3pPr marL="0" indent="0">
              <a:buNone/>
              <a:defRPr sz="90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3" name="Picture Placeholder 3"/>
          <p:cNvSpPr>
            <a:spLocks noGrp="1"/>
          </p:cNvSpPr>
          <p:nvPr>
            <p:ph type="pic" sz="quarter" idx="25"/>
          </p:nvPr>
        </p:nvSpPr>
        <p:spPr>
          <a:xfrm>
            <a:off x="575387" y="3886577"/>
            <a:ext cx="914400" cy="685800"/>
          </a:xfrm>
          <a:solidFill>
            <a:schemeClr val="bg1">
              <a:lumMod val="95000"/>
            </a:schemeClr>
          </a:solidFill>
          <a:ln w="3175">
            <a:solidFill>
              <a:schemeClr val="bg1">
                <a:lumMod val="50000"/>
                <a:alpha val="40000"/>
              </a:schemeClr>
            </a:solidFill>
          </a:ln>
          <a:effectLst>
            <a:outerShdw dist="25400" dir="5400000" algn="t" rotWithShape="0">
              <a:schemeClr val="accent2"/>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34" name="Content Placeholder 13"/>
          <p:cNvSpPr>
            <a:spLocks noGrp="1"/>
          </p:cNvSpPr>
          <p:nvPr>
            <p:ph sz="quarter" idx="26" hasCustomPrompt="1"/>
          </p:nvPr>
        </p:nvSpPr>
        <p:spPr>
          <a:xfrm>
            <a:off x="1637916" y="3886577"/>
            <a:ext cx="2314408" cy="1942241"/>
          </a:xfrm>
        </p:spPr>
        <p:txBody>
          <a:bodyPr/>
          <a:lstStyle>
            <a:lvl1pPr marL="0" indent="0">
              <a:lnSpc>
                <a:spcPct val="80000"/>
              </a:lnSpc>
              <a:buNone/>
              <a:defRPr sz="105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600"/>
              </a:spcAft>
              <a:buFont typeface="Arial" panose="020B0604020202020204" pitchFamily="34" charset="0"/>
              <a:buNone/>
              <a:defRPr sz="900" i="1"/>
            </a:lvl2pPr>
            <a:lvl3pPr marL="0" indent="0">
              <a:buNone/>
              <a:defRPr sz="90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5" name="Picture Placeholder 3"/>
          <p:cNvSpPr>
            <a:spLocks noGrp="1"/>
          </p:cNvSpPr>
          <p:nvPr>
            <p:ph type="pic" sz="quarter" idx="27"/>
          </p:nvPr>
        </p:nvSpPr>
        <p:spPr>
          <a:xfrm>
            <a:off x="4360325" y="3886577"/>
            <a:ext cx="914400" cy="685800"/>
          </a:xfrm>
          <a:solidFill>
            <a:schemeClr val="bg1">
              <a:lumMod val="95000"/>
            </a:schemeClr>
          </a:solidFill>
          <a:ln w="3175">
            <a:solidFill>
              <a:schemeClr val="bg1">
                <a:lumMod val="50000"/>
                <a:alpha val="40000"/>
              </a:schemeClr>
            </a:solidFill>
          </a:ln>
          <a:effectLst>
            <a:outerShdw dist="25400" dir="5400000" algn="t" rotWithShape="0">
              <a:schemeClr val="accent4"/>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36" name="Content Placeholder 13"/>
          <p:cNvSpPr>
            <a:spLocks noGrp="1"/>
          </p:cNvSpPr>
          <p:nvPr>
            <p:ph sz="quarter" idx="28" hasCustomPrompt="1"/>
          </p:nvPr>
        </p:nvSpPr>
        <p:spPr>
          <a:xfrm>
            <a:off x="5426633" y="3886577"/>
            <a:ext cx="2314408" cy="1942241"/>
          </a:xfrm>
        </p:spPr>
        <p:txBody>
          <a:bodyPr/>
          <a:lstStyle>
            <a:lvl1pPr marL="0" indent="0">
              <a:lnSpc>
                <a:spcPct val="80000"/>
              </a:lnSpc>
              <a:buNone/>
              <a:defRPr sz="105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600"/>
              </a:spcAft>
              <a:buFont typeface="Arial" panose="020B0604020202020204" pitchFamily="34" charset="0"/>
              <a:buNone/>
              <a:defRPr sz="900" i="1"/>
            </a:lvl2pPr>
            <a:lvl3pPr marL="0" indent="0">
              <a:buNone/>
              <a:defRPr sz="90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7" name="Picture Placeholder 3"/>
          <p:cNvSpPr>
            <a:spLocks noGrp="1"/>
          </p:cNvSpPr>
          <p:nvPr>
            <p:ph type="pic" sz="quarter" idx="29"/>
          </p:nvPr>
        </p:nvSpPr>
        <p:spPr>
          <a:xfrm>
            <a:off x="8145263" y="3886576"/>
            <a:ext cx="914400" cy="685800"/>
          </a:xfrm>
          <a:solidFill>
            <a:schemeClr val="bg1">
              <a:lumMod val="95000"/>
            </a:schemeClr>
          </a:solidFill>
          <a:ln w="3175">
            <a:solidFill>
              <a:schemeClr val="bg1">
                <a:lumMod val="50000"/>
                <a:alpha val="40000"/>
              </a:schemeClr>
            </a:solidFill>
          </a:ln>
          <a:effectLst>
            <a:outerShdw dist="25400" dir="5400000" algn="t" rotWithShape="0">
              <a:schemeClr val="accent6"/>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38" name="Content Placeholder 13"/>
          <p:cNvSpPr>
            <a:spLocks noGrp="1"/>
          </p:cNvSpPr>
          <p:nvPr>
            <p:ph sz="quarter" idx="30" hasCustomPrompt="1"/>
          </p:nvPr>
        </p:nvSpPr>
        <p:spPr>
          <a:xfrm>
            <a:off x="9215349" y="3886577"/>
            <a:ext cx="2314408" cy="1942241"/>
          </a:xfrm>
        </p:spPr>
        <p:txBody>
          <a:bodyPr/>
          <a:lstStyle>
            <a:lvl1pPr marL="0" indent="0">
              <a:lnSpc>
                <a:spcPct val="80000"/>
              </a:lnSpc>
              <a:buNone/>
              <a:defRPr sz="105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600"/>
              </a:spcAft>
              <a:buFont typeface="Arial" panose="020B0604020202020204" pitchFamily="34" charset="0"/>
              <a:buNone/>
              <a:defRPr sz="900" i="1"/>
            </a:lvl2pPr>
            <a:lvl3pPr marL="0" indent="0">
              <a:buNone/>
              <a:defRPr sz="90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Tree>
    <p:extLst>
      <p:ext uri="{BB962C8B-B14F-4D97-AF65-F5344CB8AC3E}">
        <p14:creationId xmlns:p14="http://schemas.microsoft.com/office/powerpoint/2010/main" val="1273773432"/>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4 Team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3"/>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575387" y="1639790"/>
            <a:ext cx="1534155" cy="1152144"/>
          </a:xfr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14" name="Content Placeholder 13"/>
          <p:cNvSpPr>
            <a:spLocks noGrp="1"/>
          </p:cNvSpPr>
          <p:nvPr>
            <p:ph sz="quarter" idx="18" hasCustomPrompt="1"/>
          </p:nvPr>
        </p:nvSpPr>
        <p:spPr>
          <a:xfrm>
            <a:off x="2295374" y="1639790"/>
            <a:ext cx="3558679" cy="1942241"/>
          </a:xfrm>
        </p:spPr>
        <p:txBody>
          <a:bodyPr/>
          <a:lstStyle>
            <a:lvl1pPr marL="0" indent="0">
              <a:lnSpc>
                <a:spcPct val="80000"/>
              </a:lnSpc>
              <a:buNone/>
              <a:defRPr sz="105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600"/>
              </a:spcAft>
              <a:buFont typeface="Arial" panose="020B0604020202020204" pitchFamily="34" charset="0"/>
              <a:buNone/>
              <a:defRPr sz="900" i="1"/>
            </a:lvl2pPr>
            <a:lvl3pPr marL="0" indent="0">
              <a:buNone/>
              <a:defRPr sz="90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6279803" y="1639790"/>
            <a:ext cx="1534155" cy="1152144"/>
          </a:xfr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28" name="Content Placeholder 13"/>
          <p:cNvSpPr>
            <a:spLocks noGrp="1"/>
          </p:cNvSpPr>
          <p:nvPr>
            <p:ph sz="quarter" idx="20" hasCustomPrompt="1"/>
          </p:nvPr>
        </p:nvSpPr>
        <p:spPr>
          <a:xfrm>
            <a:off x="8003570" y="1639790"/>
            <a:ext cx="3558679" cy="1942241"/>
          </a:xfrm>
        </p:spPr>
        <p:txBody>
          <a:bodyPr/>
          <a:lstStyle>
            <a:lvl1pPr marL="0" indent="0">
              <a:lnSpc>
                <a:spcPct val="80000"/>
              </a:lnSpc>
              <a:buNone/>
              <a:defRPr sz="105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600"/>
              </a:spcAft>
              <a:buFont typeface="Arial" panose="020B0604020202020204" pitchFamily="34" charset="0"/>
              <a:buNone/>
              <a:defRPr sz="900" i="1"/>
            </a:lvl2pPr>
            <a:lvl3pPr marL="0" indent="0">
              <a:buNone/>
              <a:defRPr sz="90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3" name="Picture Placeholder 3"/>
          <p:cNvSpPr>
            <a:spLocks noGrp="1"/>
          </p:cNvSpPr>
          <p:nvPr>
            <p:ph type="pic" sz="quarter" idx="25"/>
          </p:nvPr>
        </p:nvSpPr>
        <p:spPr>
          <a:xfrm>
            <a:off x="575387" y="3886577"/>
            <a:ext cx="1534155" cy="1152144"/>
          </a:xfrm>
          <a:solidFill>
            <a:schemeClr val="bg1">
              <a:lumMod val="95000"/>
            </a:schemeClr>
          </a:solidFill>
          <a:ln w="3175">
            <a:solidFill>
              <a:schemeClr val="bg1">
                <a:lumMod val="50000"/>
                <a:alpha val="40000"/>
              </a:schemeClr>
            </a:solidFill>
          </a:ln>
          <a:effectLst>
            <a:outerShdw dist="25400" dir="5400000" algn="t" rotWithShape="0">
              <a:schemeClr val="accent2"/>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34" name="Content Placeholder 13"/>
          <p:cNvSpPr>
            <a:spLocks noGrp="1"/>
          </p:cNvSpPr>
          <p:nvPr>
            <p:ph sz="quarter" idx="26" hasCustomPrompt="1"/>
          </p:nvPr>
        </p:nvSpPr>
        <p:spPr>
          <a:xfrm>
            <a:off x="2295374" y="3886577"/>
            <a:ext cx="3558679" cy="1942241"/>
          </a:xfrm>
        </p:spPr>
        <p:txBody>
          <a:bodyPr/>
          <a:lstStyle>
            <a:lvl1pPr marL="0" indent="0">
              <a:lnSpc>
                <a:spcPct val="80000"/>
              </a:lnSpc>
              <a:buNone/>
              <a:defRPr sz="105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600"/>
              </a:spcAft>
              <a:buFont typeface="Arial" panose="020B0604020202020204" pitchFamily="34" charset="0"/>
              <a:buNone/>
              <a:defRPr sz="900" i="1"/>
            </a:lvl2pPr>
            <a:lvl3pPr marL="0" indent="0">
              <a:buNone/>
              <a:defRPr sz="90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5" name="Picture Placeholder 3"/>
          <p:cNvSpPr>
            <a:spLocks noGrp="1"/>
          </p:cNvSpPr>
          <p:nvPr>
            <p:ph type="pic" sz="quarter" idx="27"/>
          </p:nvPr>
        </p:nvSpPr>
        <p:spPr>
          <a:xfrm>
            <a:off x="6279803" y="3886577"/>
            <a:ext cx="1534155" cy="1152144"/>
          </a:xfrm>
          <a:solidFill>
            <a:schemeClr val="bg1">
              <a:lumMod val="95000"/>
            </a:schemeClr>
          </a:solidFill>
          <a:ln w="3175">
            <a:solidFill>
              <a:schemeClr val="bg1">
                <a:lumMod val="50000"/>
                <a:alpha val="40000"/>
              </a:schemeClr>
            </a:solidFill>
          </a:ln>
          <a:effectLst>
            <a:outerShdw dist="25400" dir="5400000" algn="t" rotWithShape="0">
              <a:schemeClr val="accent4"/>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36" name="Content Placeholder 13"/>
          <p:cNvSpPr>
            <a:spLocks noGrp="1"/>
          </p:cNvSpPr>
          <p:nvPr>
            <p:ph sz="quarter" idx="28" hasCustomPrompt="1"/>
          </p:nvPr>
        </p:nvSpPr>
        <p:spPr>
          <a:xfrm>
            <a:off x="8003570" y="3886577"/>
            <a:ext cx="3558679" cy="1942241"/>
          </a:xfrm>
        </p:spPr>
        <p:txBody>
          <a:bodyPr/>
          <a:lstStyle>
            <a:lvl1pPr marL="0" indent="0">
              <a:lnSpc>
                <a:spcPct val="80000"/>
              </a:lnSpc>
              <a:buNone/>
              <a:defRPr sz="105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600"/>
              </a:spcAft>
              <a:buFont typeface="Arial" panose="020B0604020202020204" pitchFamily="34" charset="0"/>
              <a:buNone/>
              <a:defRPr sz="900" i="1"/>
            </a:lvl2pPr>
            <a:lvl3pPr marL="0" indent="0">
              <a:buNone/>
              <a:defRPr sz="90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9" name="Text Placeholder 4"/>
          <p:cNvSpPr>
            <a:spLocks noGrp="1"/>
          </p:cNvSpPr>
          <p:nvPr>
            <p:ph type="body" sz="quarter" idx="41" hasCustomPrompt="1"/>
          </p:nvPr>
        </p:nvSpPr>
        <p:spPr>
          <a:xfrm>
            <a:off x="914400" y="933450"/>
            <a:ext cx="10363200" cy="406400"/>
          </a:xfrm>
        </p:spPr>
        <p:txBody>
          <a:bodyPr>
            <a:normAutofit/>
          </a:bodyPr>
          <a:lstStyle>
            <a:lvl1pPr marL="0" indent="0" algn="ctr">
              <a:lnSpc>
                <a:spcPct val="86000"/>
              </a:lnSpc>
              <a:spcBef>
                <a:spcPts val="0"/>
              </a:spcBef>
              <a:buNone/>
              <a:defRPr sz="1350" baseline="0"/>
            </a:lvl1pPr>
          </a:lstStyle>
          <a:p>
            <a:pPr lvl="0"/>
            <a:r>
              <a:rPr lang="en-US" dirty="0"/>
              <a:t>Click here to edit subtitle</a:t>
            </a:r>
          </a:p>
        </p:txBody>
      </p:sp>
    </p:spTree>
    <p:extLst>
      <p:ext uri="{BB962C8B-B14F-4D97-AF65-F5344CB8AC3E}">
        <p14:creationId xmlns:p14="http://schemas.microsoft.com/office/powerpoint/2010/main" val="308059048"/>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1_4 Team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3"/>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575387" y="1639790"/>
            <a:ext cx="1534155" cy="1152144"/>
          </a:xfr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14" name="Content Placeholder 13"/>
          <p:cNvSpPr>
            <a:spLocks noGrp="1"/>
          </p:cNvSpPr>
          <p:nvPr>
            <p:ph sz="quarter" idx="18" hasCustomPrompt="1"/>
          </p:nvPr>
        </p:nvSpPr>
        <p:spPr>
          <a:xfrm>
            <a:off x="2295374" y="1639790"/>
            <a:ext cx="3558679" cy="1942241"/>
          </a:xfrm>
        </p:spPr>
        <p:txBody>
          <a:bodyPr/>
          <a:lstStyle>
            <a:lvl1pPr marL="0" indent="0">
              <a:lnSpc>
                <a:spcPct val="80000"/>
              </a:lnSpc>
              <a:buNone/>
              <a:defRPr sz="105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600"/>
              </a:spcAft>
              <a:buFont typeface="Arial" panose="020B0604020202020204" pitchFamily="34" charset="0"/>
              <a:buNone/>
              <a:defRPr sz="900" i="1"/>
            </a:lvl2pPr>
            <a:lvl3pPr marL="0" indent="0">
              <a:buNone/>
              <a:defRPr sz="90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6279803" y="1639790"/>
            <a:ext cx="1534155" cy="1152144"/>
          </a:xfr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28" name="Content Placeholder 13"/>
          <p:cNvSpPr>
            <a:spLocks noGrp="1"/>
          </p:cNvSpPr>
          <p:nvPr>
            <p:ph sz="quarter" idx="20" hasCustomPrompt="1"/>
          </p:nvPr>
        </p:nvSpPr>
        <p:spPr>
          <a:xfrm>
            <a:off x="8003570" y="1639790"/>
            <a:ext cx="3558679" cy="1942241"/>
          </a:xfrm>
        </p:spPr>
        <p:txBody>
          <a:bodyPr/>
          <a:lstStyle>
            <a:lvl1pPr marL="0" indent="0">
              <a:lnSpc>
                <a:spcPct val="80000"/>
              </a:lnSpc>
              <a:buNone/>
              <a:defRPr sz="105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600"/>
              </a:spcAft>
              <a:buFont typeface="Arial" panose="020B0604020202020204" pitchFamily="34" charset="0"/>
              <a:buNone/>
              <a:defRPr sz="900" i="1"/>
            </a:lvl2pPr>
            <a:lvl3pPr marL="0" indent="0">
              <a:buNone/>
              <a:defRPr sz="90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3" name="Picture Placeholder 3"/>
          <p:cNvSpPr>
            <a:spLocks noGrp="1"/>
          </p:cNvSpPr>
          <p:nvPr>
            <p:ph type="pic" sz="quarter" idx="25"/>
          </p:nvPr>
        </p:nvSpPr>
        <p:spPr>
          <a:xfrm>
            <a:off x="575387" y="3886577"/>
            <a:ext cx="1534155" cy="1152144"/>
          </a:xfrm>
          <a:solidFill>
            <a:schemeClr val="bg1">
              <a:lumMod val="95000"/>
            </a:schemeClr>
          </a:solidFill>
          <a:ln w="3175">
            <a:solidFill>
              <a:schemeClr val="bg1">
                <a:lumMod val="50000"/>
                <a:alpha val="40000"/>
              </a:schemeClr>
            </a:solidFill>
          </a:ln>
          <a:effectLst>
            <a:outerShdw dist="25400" dir="5400000" algn="t" rotWithShape="0">
              <a:schemeClr val="accent2"/>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34" name="Content Placeholder 13"/>
          <p:cNvSpPr>
            <a:spLocks noGrp="1"/>
          </p:cNvSpPr>
          <p:nvPr>
            <p:ph sz="quarter" idx="26" hasCustomPrompt="1"/>
          </p:nvPr>
        </p:nvSpPr>
        <p:spPr>
          <a:xfrm>
            <a:off x="2295374" y="3886577"/>
            <a:ext cx="3558679" cy="1942241"/>
          </a:xfrm>
        </p:spPr>
        <p:txBody>
          <a:bodyPr/>
          <a:lstStyle>
            <a:lvl1pPr marL="0" indent="0">
              <a:lnSpc>
                <a:spcPct val="80000"/>
              </a:lnSpc>
              <a:buNone/>
              <a:defRPr sz="105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600"/>
              </a:spcAft>
              <a:buFont typeface="Arial" panose="020B0604020202020204" pitchFamily="34" charset="0"/>
              <a:buNone/>
              <a:defRPr sz="900" i="1"/>
            </a:lvl2pPr>
            <a:lvl3pPr marL="0" indent="0">
              <a:buNone/>
              <a:defRPr sz="90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5" name="Picture Placeholder 3"/>
          <p:cNvSpPr>
            <a:spLocks noGrp="1"/>
          </p:cNvSpPr>
          <p:nvPr>
            <p:ph type="pic" sz="quarter" idx="27"/>
          </p:nvPr>
        </p:nvSpPr>
        <p:spPr>
          <a:xfrm>
            <a:off x="6279803" y="3886577"/>
            <a:ext cx="1534155" cy="1152144"/>
          </a:xfrm>
          <a:solidFill>
            <a:schemeClr val="bg1">
              <a:lumMod val="95000"/>
            </a:schemeClr>
          </a:solidFill>
          <a:ln w="3175">
            <a:solidFill>
              <a:schemeClr val="bg1">
                <a:lumMod val="50000"/>
                <a:alpha val="40000"/>
              </a:schemeClr>
            </a:solidFill>
          </a:ln>
          <a:effectLst>
            <a:outerShdw dist="25400" dir="5400000" algn="t" rotWithShape="0">
              <a:schemeClr val="accent4"/>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36" name="Content Placeholder 13"/>
          <p:cNvSpPr>
            <a:spLocks noGrp="1"/>
          </p:cNvSpPr>
          <p:nvPr>
            <p:ph sz="quarter" idx="28" hasCustomPrompt="1"/>
          </p:nvPr>
        </p:nvSpPr>
        <p:spPr>
          <a:xfrm>
            <a:off x="8003570" y="3886577"/>
            <a:ext cx="3558679" cy="1942241"/>
          </a:xfrm>
        </p:spPr>
        <p:txBody>
          <a:bodyPr/>
          <a:lstStyle>
            <a:lvl1pPr marL="0" indent="0">
              <a:lnSpc>
                <a:spcPct val="80000"/>
              </a:lnSpc>
              <a:buNone/>
              <a:defRPr sz="105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600"/>
              </a:spcAft>
              <a:buFont typeface="Arial" panose="020B0604020202020204" pitchFamily="34" charset="0"/>
              <a:buNone/>
              <a:defRPr sz="900" i="1"/>
            </a:lvl2pPr>
            <a:lvl3pPr marL="0" indent="0">
              <a:buNone/>
              <a:defRPr sz="90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Tree>
    <p:extLst>
      <p:ext uri="{BB962C8B-B14F-4D97-AF65-F5344CB8AC3E}">
        <p14:creationId xmlns:p14="http://schemas.microsoft.com/office/powerpoint/2010/main" val="1826142454"/>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3 Team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3"/>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1343360" y="1639790"/>
            <a:ext cx="1840992" cy="1380744"/>
          </a:xfrm>
          <a:prstGeom prst="ellipse">
            <a:avLst/>
          </a:prstGeo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14" name="Content Placeholder 13"/>
          <p:cNvSpPr>
            <a:spLocks noGrp="1"/>
          </p:cNvSpPr>
          <p:nvPr>
            <p:ph sz="quarter" idx="18" hasCustomPrompt="1"/>
          </p:nvPr>
        </p:nvSpPr>
        <p:spPr>
          <a:xfrm>
            <a:off x="575389" y="3256994"/>
            <a:ext cx="3376937" cy="2403219"/>
          </a:xfrm>
        </p:spPr>
        <p:txBody>
          <a:bodyPr>
            <a:normAutofit/>
          </a:bodyPr>
          <a:lstStyle>
            <a:lvl1pPr marL="0" indent="0" algn="ctr">
              <a:lnSpc>
                <a:spcPct val="80000"/>
              </a:lnSpc>
              <a:buNone/>
              <a:defRPr sz="15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600"/>
              </a:spcAft>
              <a:buFont typeface="Arial" panose="020B0604020202020204" pitchFamily="34" charset="0"/>
              <a:buNone/>
              <a:defRPr sz="1050" i="1"/>
            </a:lvl2pPr>
            <a:lvl3pPr marL="0" indent="0" algn="ctr">
              <a:buNone/>
              <a:defRPr sz="105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5128297" y="1639790"/>
            <a:ext cx="1840992" cy="1380744"/>
          </a:xfrm>
          <a:prstGeom prst="ellipse">
            <a:avLst/>
          </a:prstGeo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28" name="Content Placeholder 13"/>
          <p:cNvSpPr>
            <a:spLocks noGrp="1"/>
          </p:cNvSpPr>
          <p:nvPr>
            <p:ph sz="quarter" idx="20" hasCustomPrompt="1"/>
          </p:nvPr>
        </p:nvSpPr>
        <p:spPr>
          <a:xfrm>
            <a:off x="4360326" y="3256994"/>
            <a:ext cx="3376937" cy="2403219"/>
          </a:xfrm>
        </p:spPr>
        <p:txBody>
          <a:bodyPr>
            <a:normAutofit/>
          </a:bodyPr>
          <a:lstStyle>
            <a:lvl1pPr marL="0" indent="0" algn="ctr">
              <a:lnSpc>
                <a:spcPct val="80000"/>
              </a:lnSpc>
              <a:buNone/>
              <a:defRPr sz="15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600"/>
              </a:spcAft>
              <a:buFont typeface="Arial" panose="020B0604020202020204" pitchFamily="34" charset="0"/>
              <a:buNone/>
              <a:defRPr sz="1050" i="1"/>
            </a:lvl2pPr>
            <a:lvl3pPr marL="0" indent="0" algn="ctr">
              <a:buNone/>
              <a:defRPr sz="105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9" name="Picture Placeholder 3"/>
          <p:cNvSpPr>
            <a:spLocks noGrp="1"/>
          </p:cNvSpPr>
          <p:nvPr>
            <p:ph type="pic" sz="quarter" idx="21"/>
          </p:nvPr>
        </p:nvSpPr>
        <p:spPr>
          <a:xfrm>
            <a:off x="8913235" y="1639789"/>
            <a:ext cx="1840992" cy="1380744"/>
          </a:xfrm>
          <a:prstGeom prst="ellipse">
            <a:avLst/>
          </a:prstGeom>
          <a:solidFill>
            <a:schemeClr val="bg1">
              <a:lumMod val="95000"/>
            </a:schemeClr>
          </a:solidFill>
          <a:ln w="3175">
            <a:solidFill>
              <a:schemeClr val="bg1">
                <a:lumMod val="50000"/>
                <a:alpha val="40000"/>
              </a:schemeClr>
            </a:solidFill>
          </a:ln>
          <a:effectLst>
            <a:outerShdw dist="25400" dir="5400000" algn="t" rotWithShape="0">
              <a:schemeClr val="accent2"/>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30" name="Content Placeholder 13"/>
          <p:cNvSpPr>
            <a:spLocks noGrp="1"/>
          </p:cNvSpPr>
          <p:nvPr>
            <p:ph sz="quarter" idx="22" hasCustomPrompt="1"/>
          </p:nvPr>
        </p:nvSpPr>
        <p:spPr>
          <a:xfrm>
            <a:off x="8145264" y="3256994"/>
            <a:ext cx="3376937" cy="2403219"/>
          </a:xfrm>
        </p:spPr>
        <p:txBody>
          <a:bodyPr>
            <a:normAutofit/>
          </a:bodyPr>
          <a:lstStyle>
            <a:lvl1pPr marL="0" indent="0" algn="ctr">
              <a:lnSpc>
                <a:spcPct val="80000"/>
              </a:lnSpc>
              <a:buNone/>
              <a:defRPr sz="15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600"/>
              </a:spcAft>
              <a:buFont typeface="Arial" panose="020B0604020202020204" pitchFamily="34" charset="0"/>
              <a:buNone/>
              <a:defRPr sz="1050" i="1"/>
            </a:lvl2pPr>
            <a:lvl3pPr marL="0" indent="0" algn="ctr">
              <a:buNone/>
              <a:defRPr sz="105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9" name="Text Placeholder 4"/>
          <p:cNvSpPr>
            <a:spLocks noGrp="1"/>
          </p:cNvSpPr>
          <p:nvPr>
            <p:ph type="body" sz="quarter" idx="41" hasCustomPrompt="1"/>
          </p:nvPr>
        </p:nvSpPr>
        <p:spPr>
          <a:xfrm>
            <a:off x="914400" y="933450"/>
            <a:ext cx="10363200" cy="406400"/>
          </a:xfrm>
        </p:spPr>
        <p:txBody>
          <a:bodyPr>
            <a:normAutofit/>
          </a:bodyPr>
          <a:lstStyle>
            <a:lvl1pPr marL="0" indent="0" algn="ctr">
              <a:lnSpc>
                <a:spcPct val="86000"/>
              </a:lnSpc>
              <a:spcBef>
                <a:spcPts val="0"/>
              </a:spcBef>
              <a:buNone/>
              <a:defRPr sz="1350" baseline="0"/>
            </a:lvl1pPr>
          </a:lstStyle>
          <a:p>
            <a:pPr lvl="0"/>
            <a:r>
              <a:rPr lang="en-US" dirty="0"/>
              <a:t>Click here to edit subtitle</a:t>
            </a:r>
          </a:p>
        </p:txBody>
      </p:sp>
    </p:spTree>
    <p:extLst>
      <p:ext uri="{BB962C8B-B14F-4D97-AF65-F5344CB8AC3E}">
        <p14:creationId xmlns:p14="http://schemas.microsoft.com/office/powerpoint/2010/main" val="482137232"/>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3 Team 2">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3"/>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1343360" y="1639790"/>
            <a:ext cx="1840992" cy="1380744"/>
          </a:xfrm>
          <a:prstGeom prst="ellipse">
            <a:avLst/>
          </a:prstGeo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14" name="Content Placeholder 13"/>
          <p:cNvSpPr>
            <a:spLocks noGrp="1"/>
          </p:cNvSpPr>
          <p:nvPr>
            <p:ph sz="quarter" idx="18" hasCustomPrompt="1"/>
          </p:nvPr>
        </p:nvSpPr>
        <p:spPr>
          <a:xfrm>
            <a:off x="575389" y="3256994"/>
            <a:ext cx="3376937" cy="2403219"/>
          </a:xfrm>
        </p:spPr>
        <p:txBody>
          <a:bodyPr>
            <a:normAutofit/>
          </a:bodyPr>
          <a:lstStyle>
            <a:lvl1pPr marL="0" indent="0" algn="ctr">
              <a:lnSpc>
                <a:spcPct val="80000"/>
              </a:lnSpc>
              <a:buNone/>
              <a:defRPr sz="15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600"/>
              </a:spcAft>
              <a:buFont typeface="Arial" panose="020B0604020202020204" pitchFamily="34" charset="0"/>
              <a:buNone/>
              <a:defRPr sz="1050" i="1"/>
            </a:lvl2pPr>
            <a:lvl3pPr marL="0" indent="0" algn="ctr">
              <a:buNone/>
              <a:defRPr sz="105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5128297" y="1639790"/>
            <a:ext cx="1840992" cy="1380744"/>
          </a:xfrm>
          <a:prstGeom prst="ellipse">
            <a:avLst/>
          </a:prstGeo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28" name="Content Placeholder 13"/>
          <p:cNvSpPr>
            <a:spLocks noGrp="1"/>
          </p:cNvSpPr>
          <p:nvPr>
            <p:ph sz="quarter" idx="20" hasCustomPrompt="1"/>
          </p:nvPr>
        </p:nvSpPr>
        <p:spPr>
          <a:xfrm>
            <a:off x="4360326" y="3256994"/>
            <a:ext cx="3376937" cy="2403219"/>
          </a:xfrm>
        </p:spPr>
        <p:txBody>
          <a:bodyPr>
            <a:normAutofit/>
          </a:bodyPr>
          <a:lstStyle>
            <a:lvl1pPr marL="0" indent="0" algn="ctr">
              <a:lnSpc>
                <a:spcPct val="80000"/>
              </a:lnSpc>
              <a:buNone/>
              <a:defRPr sz="15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600"/>
              </a:spcAft>
              <a:buFont typeface="Arial" panose="020B0604020202020204" pitchFamily="34" charset="0"/>
              <a:buNone/>
              <a:defRPr sz="1050" i="1"/>
            </a:lvl2pPr>
            <a:lvl3pPr marL="0" indent="0" algn="ctr">
              <a:buNone/>
              <a:defRPr sz="105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9" name="Picture Placeholder 3"/>
          <p:cNvSpPr>
            <a:spLocks noGrp="1"/>
          </p:cNvSpPr>
          <p:nvPr>
            <p:ph type="pic" sz="quarter" idx="21"/>
          </p:nvPr>
        </p:nvSpPr>
        <p:spPr>
          <a:xfrm>
            <a:off x="8913235" y="1639789"/>
            <a:ext cx="1840992" cy="1380744"/>
          </a:xfrm>
          <a:prstGeom prst="ellipse">
            <a:avLst/>
          </a:prstGeom>
          <a:solidFill>
            <a:schemeClr val="bg1">
              <a:lumMod val="95000"/>
            </a:schemeClr>
          </a:solidFill>
          <a:ln w="3175">
            <a:solidFill>
              <a:schemeClr val="bg1">
                <a:lumMod val="50000"/>
                <a:alpha val="40000"/>
              </a:schemeClr>
            </a:solidFill>
          </a:ln>
          <a:effectLst>
            <a:outerShdw dist="25400" dir="5400000" algn="t" rotWithShape="0">
              <a:schemeClr val="accent2"/>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30" name="Content Placeholder 13"/>
          <p:cNvSpPr>
            <a:spLocks noGrp="1"/>
          </p:cNvSpPr>
          <p:nvPr>
            <p:ph sz="quarter" idx="22" hasCustomPrompt="1"/>
          </p:nvPr>
        </p:nvSpPr>
        <p:spPr>
          <a:xfrm>
            <a:off x="8145264" y="3256994"/>
            <a:ext cx="3376937" cy="2403219"/>
          </a:xfrm>
        </p:spPr>
        <p:txBody>
          <a:bodyPr>
            <a:normAutofit/>
          </a:bodyPr>
          <a:lstStyle>
            <a:lvl1pPr marL="0" indent="0" algn="ctr">
              <a:lnSpc>
                <a:spcPct val="80000"/>
              </a:lnSpc>
              <a:buNone/>
              <a:defRPr sz="15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600"/>
              </a:spcAft>
              <a:buFont typeface="Arial" panose="020B0604020202020204" pitchFamily="34" charset="0"/>
              <a:buNone/>
              <a:defRPr sz="1050" i="1"/>
            </a:lvl2pPr>
            <a:lvl3pPr marL="0" indent="0" algn="ctr">
              <a:buNone/>
              <a:defRPr sz="105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Tree>
    <p:extLst>
      <p:ext uri="{BB962C8B-B14F-4D97-AF65-F5344CB8AC3E}">
        <p14:creationId xmlns:p14="http://schemas.microsoft.com/office/powerpoint/2010/main" val="1145775911"/>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4 Team Subtitle 2">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3"/>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1000736" y="1639790"/>
            <a:ext cx="1840992" cy="1380744"/>
          </a:xfrm>
          <a:prstGeom prst="ellipse">
            <a:avLst/>
          </a:prstGeo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14" name="Content Placeholder 13"/>
          <p:cNvSpPr>
            <a:spLocks noGrp="1"/>
          </p:cNvSpPr>
          <p:nvPr>
            <p:ph sz="quarter" idx="18" hasCustomPrompt="1"/>
          </p:nvPr>
        </p:nvSpPr>
        <p:spPr>
          <a:xfrm>
            <a:off x="719255" y="3256994"/>
            <a:ext cx="2403956" cy="2403219"/>
          </a:xfrm>
        </p:spPr>
        <p:txBody>
          <a:bodyPr>
            <a:normAutofit/>
          </a:bodyPr>
          <a:lstStyle>
            <a:lvl1pPr marL="0" indent="0" algn="ctr">
              <a:lnSpc>
                <a:spcPct val="80000"/>
              </a:lnSpc>
              <a:buNone/>
              <a:defRPr sz="15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600"/>
              </a:spcAft>
              <a:buFont typeface="Arial" panose="020B0604020202020204" pitchFamily="34" charset="0"/>
              <a:buNone/>
              <a:defRPr sz="1050" i="1"/>
            </a:lvl2pPr>
            <a:lvl3pPr marL="0" indent="0" algn="ctr">
              <a:buNone/>
              <a:defRPr sz="105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3804599" y="1639790"/>
            <a:ext cx="1840992" cy="1380744"/>
          </a:xfrm>
          <a:prstGeom prst="ellipse">
            <a:avLst/>
          </a:prstGeo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28" name="Content Placeholder 13"/>
          <p:cNvSpPr>
            <a:spLocks noGrp="1"/>
          </p:cNvSpPr>
          <p:nvPr>
            <p:ph sz="quarter" idx="20" hasCustomPrompt="1"/>
          </p:nvPr>
        </p:nvSpPr>
        <p:spPr>
          <a:xfrm>
            <a:off x="3523117" y="3256994"/>
            <a:ext cx="2403956" cy="2403219"/>
          </a:xfrm>
        </p:spPr>
        <p:txBody>
          <a:bodyPr>
            <a:normAutofit/>
          </a:bodyPr>
          <a:lstStyle>
            <a:lvl1pPr marL="0" indent="0" algn="ctr">
              <a:lnSpc>
                <a:spcPct val="80000"/>
              </a:lnSpc>
              <a:buNone/>
              <a:defRPr sz="15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600"/>
              </a:spcAft>
              <a:buFont typeface="Arial" panose="020B0604020202020204" pitchFamily="34" charset="0"/>
              <a:buNone/>
              <a:defRPr sz="1050" i="1"/>
            </a:lvl2pPr>
            <a:lvl3pPr marL="0" indent="0" algn="ctr">
              <a:buNone/>
              <a:defRPr sz="105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9" name="Picture Placeholder 3"/>
          <p:cNvSpPr>
            <a:spLocks noGrp="1"/>
          </p:cNvSpPr>
          <p:nvPr>
            <p:ph type="pic" sz="quarter" idx="21"/>
          </p:nvPr>
        </p:nvSpPr>
        <p:spPr>
          <a:xfrm>
            <a:off x="6608461" y="1639790"/>
            <a:ext cx="1840992" cy="1380744"/>
          </a:xfrm>
          <a:prstGeom prst="ellipse">
            <a:avLst/>
          </a:prstGeom>
          <a:solidFill>
            <a:schemeClr val="bg1">
              <a:lumMod val="95000"/>
            </a:schemeClr>
          </a:solidFill>
          <a:ln w="3175">
            <a:solidFill>
              <a:schemeClr val="bg1">
                <a:lumMod val="50000"/>
                <a:alpha val="40000"/>
              </a:schemeClr>
            </a:solidFill>
          </a:ln>
          <a:effectLst>
            <a:outerShdw dist="25400" dir="5400000" algn="t" rotWithShape="0">
              <a:schemeClr val="accent4"/>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30" name="Content Placeholder 13"/>
          <p:cNvSpPr>
            <a:spLocks noGrp="1"/>
          </p:cNvSpPr>
          <p:nvPr>
            <p:ph sz="quarter" idx="22" hasCustomPrompt="1"/>
          </p:nvPr>
        </p:nvSpPr>
        <p:spPr>
          <a:xfrm>
            <a:off x="6326979" y="3256994"/>
            <a:ext cx="2403956" cy="2403219"/>
          </a:xfrm>
        </p:spPr>
        <p:txBody>
          <a:bodyPr>
            <a:normAutofit/>
          </a:bodyPr>
          <a:lstStyle>
            <a:lvl1pPr marL="0" indent="0" algn="ctr">
              <a:lnSpc>
                <a:spcPct val="80000"/>
              </a:lnSpc>
              <a:buNone/>
              <a:defRPr sz="15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600"/>
              </a:spcAft>
              <a:buFont typeface="Arial" panose="020B0604020202020204" pitchFamily="34" charset="0"/>
              <a:buNone/>
              <a:defRPr sz="1050" i="1"/>
            </a:lvl2pPr>
            <a:lvl3pPr marL="0" indent="0" algn="ctr">
              <a:buNone/>
              <a:defRPr sz="105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9" name="Text Placeholder 4"/>
          <p:cNvSpPr>
            <a:spLocks noGrp="1"/>
          </p:cNvSpPr>
          <p:nvPr>
            <p:ph type="body" sz="quarter" idx="41" hasCustomPrompt="1"/>
          </p:nvPr>
        </p:nvSpPr>
        <p:spPr>
          <a:xfrm>
            <a:off x="914400" y="933450"/>
            <a:ext cx="10363200" cy="406400"/>
          </a:xfrm>
        </p:spPr>
        <p:txBody>
          <a:bodyPr>
            <a:normAutofit/>
          </a:bodyPr>
          <a:lstStyle>
            <a:lvl1pPr marL="0" indent="0" algn="ctr">
              <a:lnSpc>
                <a:spcPct val="86000"/>
              </a:lnSpc>
              <a:spcBef>
                <a:spcPts val="0"/>
              </a:spcBef>
              <a:buNone/>
              <a:defRPr sz="1350" baseline="0"/>
            </a:lvl1pPr>
          </a:lstStyle>
          <a:p>
            <a:pPr lvl="0"/>
            <a:r>
              <a:rPr lang="en-US" dirty="0"/>
              <a:t>Click here to edit subtitle</a:t>
            </a:r>
          </a:p>
        </p:txBody>
      </p:sp>
      <p:sp>
        <p:nvSpPr>
          <p:cNvPr id="10" name="Picture Placeholder 3"/>
          <p:cNvSpPr>
            <a:spLocks noGrp="1"/>
          </p:cNvSpPr>
          <p:nvPr>
            <p:ph type="pic" sz="quarter" idx="42"/>
          </p:nvPr>
        </p:nvSpPr>
        <p:spPr>
          <a:xfrm>
            <a:off x="9412323" y="1639789"/>
            <a:ext cx="1840992" cy="1380744"/>
          </a:xfrm>
          <a:prstGeom prst="ellipse">
            <a:avLst/>
          </a:prstGeom>
          <a:solidFill>
            <a:schemeClr val="bg1">
              <a:lumMod val="95000"/>
            </a:schemeClr>
          </a:solidFill>
          <a:ln w="3175">
            <a:solidFill>
              <a:schemeClr val="bg1">
                <a:lumMod val="50000"/>
                <a:alpha val="40000"/>
              </a:schemeClr>
            </a:solidFill>
          </a:ln>
          <a:effectLst>
            <a:outerShdw dist="25400" dir="5400000" algn="t" rotWithShape="0">
              <a:schemeClr val="tx2"/>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11" name="Content Placeholder 13"/>
          <p:cNvSpPr>
            <a:spLocks noGrp="1"/>
          </p:cNvSpPr>
          <p:nvPr>
            <p:ph sz="quarter" idx="43" hasCustomPrompt="1"/>
          </p:nvPr>
        </p:nvSpPr>
        <p:spPr>
          <a:xfrm>
            <a:off x="9130842" y="3256994"/>
            <a:ext cx="2403956" cy="2403219"/>
          </a:xfrm>
        </p:spPr>
        <p:txBody>
          <a:bodyPr>
            <a:normAutofit/>
          </a:bodyPr>
          <a:lstStyle>
            <a:lvl1pPr marL="0" indent="0" algn="ctr">
              <a:lnSpc>
                <a:spcPct val="80000"/>
              </a:lnSpc>
              <a:buNone/>
              <a:defRPr sz="15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600"/>
              </a:spcAft>
              <a:buFont typeface="Arial" panose="020B0604020202020204" pitchFamily="34" charset="0"/>
              <a:buNone/>
              <a:defRPr sz="1050" i="1"/>
            </a:lvl2pPr>
            <a:lvl3pPr marL="0" indent="0" algn="ctr">
              <a:buNone/>
              <a:defRPr sz="105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Tree>
    <p:extLst>
      <p:ext uri="{BB962C8B-B14F-4D97-AF65-F5344CB8AC3E}">
        <p14:creationId xmlns:p14="http://schemas.microsoft.com/office/powerpoint/2010/main" val="27375341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5E8EF95-9A1B-4D6E-83E9-11B5E8DDE844}"/>
              </a:ext>
            </a:extLst>
          </p:cNvPr>
          <p:cNvSpPr>
            <a:spLocks noGrp="1"/>
          </p:cNvSpPr>
          <p:nvPr>
            <p:ph type="dt" sz="half" idx="10"/>
          </p:nvPr>
        </p:nvSpPr>
        <p:spPr/>
        <p:txBody>
          <a:bodyPr/>
          <a:lstStyle/>
          <a:p>
            <a:fld id="{ECB02B59-AC5B-4292-9AC0-C8F73453C14D}" type="datetimeFigureOut">
              <a:rPr lang="en-US" smtClean="0"/>
              <a:t>12/3/2018</a:t>
            </a:fld>
            <a:endParaRPr lang="en-US"/>
          </a:p>
        </p:txBody>
      </p:sp>
      <p:sp>
        <p:nvSpPr>
          <p:cNvPr id="3" name="Footer Placeholder 2">
            <a:extLst>
              <a:ext uri="{FF2B5EF4-FFF2-40B4-BE49-F238E27FC236}">
                <a16:creationId xmlns:a16="http://schemas.microsoft.com/office/drawing/2014/main" id="{B963AC48-DCC6-47C0-8353-4A153EC798C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5CD755A-FB34-44E6-8163-AE0B06464E7D}"/>
              </a:ext>
            </a:extLst>
          </p:cNvPr>
          <p:cNvSpPr>
            <a:spLocks noGrp="1"/>
          </p:cNvSpPr>
          <p:nvPr>
            <p:ph type="sldNum" sz="quarter" idx="12"/>
          </p:nvPr>
        </p:nvSpPr>
        <p:spPr/>
        <p:txBody>
          <a:bodyPr/>
          <a:lstStyle/>
          <a:p>
            <a:fld id="{8545DE64-E0C3-400D-8F85-627B7BF9C5B7}" type="slidenum">
              <a:rPr lang="en-US" smtClean="0"/>
              <a:t>‹#›</a:t>
            </a:fld>
            <a:endParaRPr lang="en-US"/>
          </a:p>
        </p:txBody>
      </p:sp>
    </p:spTree>
    <p:extLst>
      <p:ext uri="{BB962C8B-B14F-4D97-AF65-F5344CB8AC3E}">
        <p14:creationId xmlns:p14="http://schemas.microsoft.com/office/powerpoint/2010/main" val="3075695256"/>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4 Team 2">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3"/>
            <a:ext cx="10363200" cy="817561"/>
          </a:xfrm>
        </p:spPr>
        <p:txBody>
          <a:bodyPr/>
          <a:lstStyle/>
          <a:p>
            <a:r>
              <a:rPr lang="en-US"/>
              <a:t>Click to edit Master title style</a:t>
            </a:r>
          </a:p>
        </p:txBody>
      </p:sp>
      <p:sp>
        <p:nvSpPr>
          <p:cNvPr id="14" name="Content Placeholder 13"/>
          <p:cNvSpPr>
            <a:spLocks noGrp="1"/>
          </p:cNvSpPr>
          <p:nvPr>
            <p:ph sz="quarter" idx="18" hasCustomPrompt="1"/>
          </p:nvPr>
        </p:nvSpPr>
        <p:spPr>
          <a:xfrm>
            <a:off x="719255" y="3256994"/>
            <a:ext cx="2403956" cy="2403219"/>
          </a:xfrm>
        </p:spPr>
        <p:txBody>
          <a:bodyPr>
            <a:normAutofit/>
          </a:bodyPr>
          <a:lstStyle>
            <a:lvl1pPr marL="0" indent="0" algn="ctr">
              <a:lnSpc>
                <a:spcPct val="80000"/>
              </a:lnSpc>
              <a:buNone/>
              <a:defRPr sz="15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600"/>
              </a:spcAft>
              <a:buFont typeface="Arial" panose="020B0604020202020204" pitchFamily="34" charset="0"/>
              <a:buNone/>
              <a:defRPr sz="1050" i="1"/>
            </a:lvl2pPr>
            <a:lvl3pPr marL="0" indent="0" algn="ctr">
              <a:buNone/>
              <a:defRPr sz="105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8" name="Content Placeholder 13"/>
          <p:cNvSpPr>
            <a:spLocks noGrp="1"/>
          </p:cNvSpPr>
          <p:nvPr>
            <p:ph sz="quarter" idx="20" hasCustomPrompt="1"/>
          </p:nvPr>
        </p:nvSpPr>
        <p:spPr>
          <a:xfrm>
            <a:off x="3523117" y="3256994"/>
            <a:ext cx="2403956" cy="2403219"/>
          </a:xfrm>
        </p:spPr>
        <p:txBody>
          <a:bodyPr>
            <a:normAutofit/>
          </a:bodyPr>
          <a:lstStyle>
            <a:lvl1pPr marL="0" indent="0" algn="ctr">
              <a:lnSpc>
                <a:spcPct val="80000"/>
              </a:lnSpc>
              <a:buNone/>
              <a:defRPr sz="15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600"/>
              </a:spcAft>
              <a:buFont typeface="Arial" panose="020B0604020202020204" pitchFamily="34" charset="0"/>
              <a:buNone/>
              <a:defRPr sz="1050" i="1"/>
            </a:lvl2pPr>
            <a:lvl3pPr marL="0" indent="0" algn="ctr">
              <a:buNone/>
              <a:defRPr sz="105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0" name="Content Placeholder 13"/>
          <p:cNvSpPr>
            <a:spLocks noGrp="1"/>
          </p:cNvSpPr>
          <p:nvPr>
            <p:ph sz="quarter" idx="22" hasCustomPrompt="1"/>
          </p:nvPr>
        </p:nvSpPr>
        <p:spPr>
          <a:xfrm>
            <a:off x="6326979" y="3256994"/>
            <a:ext cx="2403956" cy="2403219"/>
          </a:xfrm>
        </p:spPr>
        <p:txBody>
          <a:bodyPr>
            <a:normAutofit/>
          </a:bodyPr>
          <a:lstStyle>
            <a:lvl1pPr marL="0" indent="0" algn="ctr">
              <a:lnSpc>
                <a:spcPct val="80000"/>
              </a:lnSpc>
              <a:buNone/>
              <a:defRPr sz="15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600"/>
              </a:spcAft>
              <a:buFont typeface="Arial" panose="020B0604020202020204" pitchFamily="34" charset="0"/>
              <a:buNone/>
              <a:defRPr sz="1050" i="1"/>
            </a:lvl2pPr>
            <a:lvl3pPr marL="0" indent="0" algn="ctr">
              <a:buNone/>
              <a:defRPr sz="105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11" name="Content Placeholder 13"/>
          <p:cNvSpPr>
            <a:spLocks noGrp="1"/>
          </p:cNvSpPr>
          <p:nvPr>
            <p:ph sz="quarter" idx="43" hasCustomPrompt="1"/>
          </p:nvPr>
        </p:nvSpPr>
        <p:spPr>
          <a:xfrm>
            <a:off x="9130842" y="3256994"/>
            <a:ext cx="2403956" cy="2403219"/>
          </a:xfrm>
        </p:spPr>
        <p:txBody>
          <a:bodyPr>
            <a:normAutofit/>
          </a:bodyPr>
          <a:lstStyle>
            <a:lvl1pPr marL="0" indent="0" algn="ctr">
              <a:lnSpc>
                <a:spcPct val="80000"/>
              </a:lnSpc>
              <a:buNone/>
              <a:defRPr sz="15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600"/>
              </a:spcAft>
              <a:buFont typeface="Arial" panose="020B0604020202020204" pitchFamily="34" charset="0"/>
              <a:buNone/>
              <a:defRPr sz="1050" i="1"/>
            </a:lvl2pPr>
            <a:lvl3pPr marL="0" indent="0" algn="ctr">
              <a:buNone/>
              <a:defRPr sz="1050"/>
            </a:lvl3pPr>
            <a:lvl4pPr marL="385763" indent="-128588">
              <a:defRPr sz="900"/>
            </a:lvl4pPr>
            <a:lvl5pPr>
              <a:defRPr sz="9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12" name="Picture Placeholder 3"/>
          <p:cNvSpPr>
            <a:spLocks noGrp="1"/>
          </p:cNvSpPr>
          <p:nvPr>
            <p:ph type="pic" sz="quarter" idx="10"/>
          </p:nvPr>
        </p:nvSpPr>
        <p:spPr>
          <a:xfrm>
            <a:off x="1000736" y="1639790"/>
            <a:ext cx="1840992" cy="1380744"/>
          </a:xfrm>
          <a:prstGeom prst="ellipse">
            <a:avLst/>
          </a:prstGeo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13" name="Picture Placeholder 3"/>
          <p:cNvSpPr>
            <a:spLocks noGrp="1"/>
          </p:cNvSpPr>
          <p:nvPr>
            <p:ph type="pic" sz="quarter" idx="19"/>
          </p:nvPr>
        </p:nvSpPr>
        <p:spPr>
          <a:xfrm>
            <a:off x="3804599" y="1639790"/>
            <a:ext cx="1840992" cy="1380744"/>
          </a:xfrm>
          <a:prstGeom prst="ellipse">
            <a:avLst/>
          </a:prstGeo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15" name="Picture Placeholder 3"/>
          <p:cNvSpPr>
            <a:spLocks noGrp="1"/>
          </p:cNvSpPr>
          <p:nvPr>
            <p:ph type="pic" sz="quarter" idx="21"/>
          </p:nvPr>
        </p:nvSpPr>
        <p:spPr>
          <a:xfrm>
            <a:off x="6608461" y="1639790"/>
            <a:ext cx="1840992" cy="1380744"/>
          </a:xfrm>
          <a:prstGeom prst="ellipse">
            <a:avLst/>
          </a:prstGeom>
          <a:solidFill>
            <a:schemeClr val="bg1">
              <a:lumMod val="95000"/>
            </a:schemeClr>
          </a:solidFill>
          <a:ln w="3175">
            <a:solidFill>
              <a:schemeClr val="bg1">
                <a:lumMod val="50000"/>
                <a:alpha val="40000"/>
              </a:schemeClr>
            </a:solidFill>
          </a:ln>
          <a:effectLst>
            <a:outerShdw dist="25400" dir="5400000" algn="t" rotWithShape="0">
              <a:schemeClr val="accent4"/>
            </a:outerShdw>
          </a:effectLst>
        </p:spPr>
        <p:txBody>
          <a:bodyPr anchor="ctr" anchorCtr="0">
            <a:normAutofit/>
          </a:bodyPr>
          <a:lstStyle>
            <a:lvl1pPr marL="0" indent="0" algn="ctr">
              <a:buNone/>
              <a:defRPr sz="788"/>
            </a:lvl1pPr>
          </a:lstStyle>
          <a:p>
            <a:r>
              <a:rPr lang="en-US"/>
              <a:t>Click icon to add picture</a:t>
            </a:r>
            <a:endParaRPr lang="en-US" dirty="0"/>
          </a:p>
        </p:txBody>
      </p:sp>
      <p:sp>
        <p:nvSpPr>
          <p:cNvPr id="16" name="Picture Placeholder 3"/>
          <p:cNvSpPr>
            <a:spLocks noGrp="1"/>
          </p:cNvSpPr>
          <p:nvPr>
            <p:ph type="pic" sz="quarter" idx="42"/>
          </p:nvPr>
        </p:nvSpPr>
        <p:spPr>
          <a:xfrm>
            <a:off x="9412323" y="1639789"/>
            <a:ext cx="1840992" cy="1380744"/>
          </a:xfrm>
          <a:prstGeom prst="ellipse">
            <a:avLst/>
          </a:prstGeom>
          <a:solidFill>
            <a:schemeClr val="bg1">
              <a:lumMod val="95000"/>
            </a:schemeClr>
          </a:solidFill>
          <a:ln w="3175">
            <a:solidFill>
              <a:schemeClr val="bg1">
                <a:lumMod val="50000"/>
                <a:alpha val="40000"/>
              </a:schemeClr>
            </a:solidFill>
          </a:ln>
          <a:effectLst>
            <a:outerShdw dist="25400" dir="5400000" algn="t" rotWithShape="0">
              <a:schemeClr val="tx2"/>
            </a:outerShdw>
          </a:effectLst>
        </p:spPr>
        <p:txBody>
          <a:bodyPr anchor="ctr" anchorCtr="0">
            <a:normAutofit/>
          </a:bodyPr>
          <a:lstStyle>
            <a:lvl1pPr marL="0" indent="0" algn="ctr">
              <a:buNone/>
              <a:defRPr sz="788"/>
            </a:lvl1pPr>
          </a:lstStyle>
          <a:p>
            <a:r>
              <a:rPr lang="en-US"/>
              <a:t>Click icon to add picture</a:t>
            </a:r>
            <a:endParaRPr lang="en-US" dirty="0"/>
          </a:p>
        </p:txBody>
      </p:sp>
    </p:spTree>
    <p:extLst>
      <p:ext uri="{BB962C8B-B14F-4D97-AF65-F5344CB8AC3E}">
        <p14:creationId xmlns:p14="http://schemas.microsoft.com/office/powerpoint/2010/main" val="2303050891"/>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33_Title Only">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3"/>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2" y="1268759"/>
            <a:ext cx="2352260" cy="3535680"/>
          </a:xfrm>
          <a:solidFill>
            <a:schemeClr val="bg1">
              <a:lumMod val="95000"/>
            </a:schemeClr>
          </a:solidFill>
        </p:spPr>
        <p:txBody>
          <a:bodyPr anchor="ctr">
            <a:normAutofit/>
          </a:bodyPr>
          <a:lstStyle>
            <a:lvl1pPr marL="0" indent="0" algn="ctr">
              <a:buNone/>
              <a:defRPr sz="1050"/>
            </a:lvl1pPr>
          </a:lstStyle>
          <a:p>
            <a:r>
              <a:rPr lang="en-US"/>
              <a:t>Click icon to add picture</a:t>
            </a:r>
          </a:p>
        </p:txBody>
      </p:sp>
      <p:sp>
        <p:nvSpPr>
          <p:cNvPr id="5" name="Picture Placeholder 3"/>
          <p:cNvSpPr>
            <a:spLocks noGrp="1"/>
          </p:cNvSpPr>
          <p:nvPr>
            <p:ph type="pic" sz="quarter" idx="11"/>
          </p:nvPr>
        </p:nvSpPr>
        <p:spPr>
          <a:xfrm>
            <a:off x="6257971" y="1268759"/>
            <a:ext cx="2352260" cy="3535680"/>
          </a:xfrm>
          <a:solidFill>
            <a:schemeClr val="bg1">
              <a:lumMod val="95000"/>
            </a:schemeClr>
          </a:solidFill>
        </p:spPr>
        <p:txBody>
          <a:bodyPr anchor="ctr">
            <a:normAutofit/>
          </a:bodyPr>
          <a:lstStyle>
            <a:lvl1pPr marL="0" indent="0" algn="ctr">
              <a:buNone/>
              <a:defRPr sz="1050"/>
            </a:lvl1pPr>
          </a:lstStyle>
          <a:p>
            <a:r>
              <a:rPr lang="en-US"/>
              <a:t>Click icon to add picture</a:t>
            </a:r>
          </a:p>
        </p:txBody>
      </p:sp>
      <p:sp>
        <p:nvSpPr>
          <p:cNvPr id="8" name="Text Placeholder 9"/>
          <p:cNvSpPr>
            <a:spLocks noGrp="1"/>
          </p:cNvSpPr>
          <p:nvPr>
            <p:ph type="body" sz="quarter" idx="14"/>
          </p:nvPr>
        </p:nvSpPr>
        <p:spPr>
          <a:xfrm>
            <a:off x="3467709" y="1268759"/>
            <a:ext cx="2479811" cy="3535680"/>
          </a:xfrm>
        </p:spPr>
        <p:txBody>
          <a:bodyPr>
            <a:noAutofit/>
          </a:bodyPr>
          <a:lstStyle>
            <a:lvl1pPr marL="0" indent="0">
              <a:buNone/>
              <a:defRPr sz="1050" b="1">
                <a:solidFill>
                  <a:schemeClr val="accent1"/>
                </a:solidFill>
                <a:latin typeface="Open Sans" panose="020B0606030504020204" pitchFamily="34" charset="0"/>
                <a:ea typeface="Open Sans" panose="020B0606030504020204" pitchFamily="34" charset="0"/>
                <a:cs typeface="Open Sans" panose="020B0606030504020204" pitchFamily="34" charset="0"/>
              </a:defRPr>
            </a:lvl1pPr>
            <a:lvl2pPr marL="0" indent="0">
              <a:buFontTx/>
              <a:buNone/>
              <a:defRPr sz="1050"/>
            </a:lvl2pPr>
            <a:lvl3pPr marL="113110" indent="-113110">
              <a:defRPr sz="1050"/>
            </a:lvl3pPr>
            <a:lvl4pPr marL="301229" indent="-155972">
              <a:defRPr sz="1050"/>
            </a:lvl4pPr>
            <a:lvl5pPr marL="571486" indent="-171446">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9"/>
          <p:cNvSpPr>
            <a:spLocks noGrp="1"/>
          </p:cNvSpPr>
          <p:nvPr>
            <p:ph type="body" sz="quarter" idx="15"/>
          </p:nvPr>
        </p:nvSpPr>
        <p:spPr>
          <a:xfrm>
            <a:off x="8797789" y="1268759"/>
            <a:ext cx="2479811" cy="3535680"/>
          </a:xfrm>
        </p:spPr>
        <p:txBody>
          <a:bodyPr>
            <a:noAutofit/>
          </a:bodyPr>
          <a:lstStyle>
            <a:lvl1pPr marL="0" indent="0">
              <a:buNone/>
              <a:defRPr sz="1050" b="1">
                <a:solidFill>
                  <a:schemeClr val="accent1"/>
                </a:solidFill>
                <a:latin typeface="Open Sans" panose="020B0606030504020204" pitchFamily="34" charset="0"/>
                <a:ea typeface="Open Sans" panose="020B0606030504020204" pitchFamily="34" charset="0"/>
                <a:cs typeface="Open Sans" panose="020B0606030504020204" pitchFamily="34" charset="0"/>
              </a:defRPr>
            </a:lvl1pPr>
            <a:lvl2pPr marL="0" indent="0">
              <a:buFontTx/>
              <a:buNone/>
              <a:defRPr sz="1050"/>
            </a:lvl2pPr>
            <a:lvl3pPr marL="113110" indent="-113110">
              <a:defRPr sz="1050"/>
            </a:lvl3pPr>
            <a:lvl4pPr marL="301229" indent="-155972">
              <a:defRPr sz="1050"/>
            </a:lvl4pPr>
            <a:lvl5pPr marL="571486" indent="-171446">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9"/>
          <p:cNvSpPr>
            <a:spLocks noGrp="1"/>
          </p:cNvSpPr>
          <p:nvPr>
            <p:ph type="body" sz="quarter" idx="16"/>
          </p:nvPr>
        </p:nvSpPr>
        <p:spPr>
          <a:xfrm>
            <a:off x="914402" y="4980567"/>
            <a:ext cx="5033119" cy="958851"/>
          </a:xfrm>
        </p:spPr>
        <p:txBody>
          <a:bodyPr>
            <a:noAutofit/>
          </a:bodyPr>
          <a:lstStyle>
            <a:lvl1pPr marL="0" indent="0">
              <a:buNone/>
              <a:defRPr sz="1050"/>
            </a:lvl1pPr>
            <a:lvl2pPr marL="114297" indent="-114297">
              <a:buFont typeface="Arial" panose="020B0604020202020204" pitchFamily="34" charset="0"/>
              <a:buChar char="•"/>
              <a:defRPr sz="1050"/>
            </a:lvl2pPr>
            <a:lvl3pPr marL="228594" indent="-114297">
              <a:defRPr sz="1050"/>
            </a:lvl3pPr>
            <a:lvl4pPr marL="400040" indent="-171446">
              <a:defRPr sz="1050"/>
            </a:lvl4pPr>
            <a:lvl5pPr marL="571486" indent="-171446">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ext Placeholder 9"/>
          <p:cNvSpPr>
            <a:spLocks noGrp="1"/>
          </p:cNvSpPr>
          <p:nvPr>
            <p:ph type="body" sz="quarter" idx="17"/>
          </p:nvPr>
        </p:nvSpPr>
        <p:spPr>
          <a:xfrm>
            <a:off x="6257972" y="4980567"/>
            <a:ext cx="5019629" cy="958851"/>
          </a:xfrm>
        </p:spPr>
        <p:txBody>
          <a:bodyPr>
            <a:noAutofit/>
          </a:bodyPr>
          <a:lstStyle>
            <a:lvl1pPr marL="0" indent="0">
              <a:buNone/>
              <a:defRPr sz="1050"/>
            </a:lvl1pPr>
            <a:lvl2pPr marL="114297" indent="-114297">
              <a:buFont typeface="Arial" panose="020B0604020202020204" pitchFamily="34" charset="0"/>
              <a:buChar char="•"/>
              <a:defRPr sz="1050"/>
            </a:lvl2pPr>
            <a:lvl3pPr marL="228594" indent="-114297">
              <a:defRPr sz="1050"/>
            </a:lvl3pPr>
            <a:lvl4pPr marL="400040" indent="-171446">
              <a:defRPr sz="1050"/>
            </a:lvl4pPr>
            <a:lvl5pPr marL="571486" indent="-171446">
              <a:defRPr sz="105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34684892"/>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cSld name="2_Title Slide">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968151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C43187-0F27-4552-8EDE-15E357120DB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F811B-B2AB-48DA-B556-E9E139779A5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87498D7-EAA0-4A50-86EA-3FC6A547C37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8097F7F-9A7A-4D69-8070-DA9D53C08AB3}"/>
              </a:ext>
            </a:extLst>
          </p:cNvPr>
          <p:cNvSpPr>
            <a:spLocks noGrp="1"/>
          </p:cNvSpPr>
          <p:nvPr>
            <p:ph type="dt" sz="half" idx="10"/>
          </p:nvPr>
        </p:nvSpPr>
        <p:spPr/>
        <p:txBody>
          <a:bodyPr/>
          <a:lstStyle/>
          <a:p>
            <a:fld id="{ECB02B59-AC5B-4292-9AC0-C8F73453C14D}" type="datetimeFigureOut">
              <a:rPr lang="en-US" smtClean="0"/>
              <a:t>12/3/2018</a:t>
            </a:fld>
            <a:endParaRPr lang="en-US"/>
          </a:p>
        </p:txBody>
      </p:sp>
      <p:sp>
        <p:nvSpPr>
          <p:cNvPr id="6" name="Footer Placeholder 5">
            <a:extLst>
              <a:ext uri="{FF2B5EF4-FFF2-40B4-BE49-F238E27FC236}">
                <a16:creationId xmlns:a16="http://schemas.microsoft.com/office/drawing/2014/main" id="{CD8F3B6B-CB89-423C-AFD6-E82420B33F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E84CD01-D2B5-4F52-8BE2-6305244D98E5}"/>
              </a:ext>
            </a:extLst>
          </p:cNvPr>
          <p:cNvSpPr>
            <a:spLocks noGrp="1"/>
          </p:cNvSpPr>
          <p:nvPr>
            <p:ph type="sldNum" sz="quarter" idx="12"/>
          </p:nvPr>
        </p:nvSpPr>
        <p:spPr/>
        <p:txBody>
          <a:bodyPr/>
          <a:lstStyle/>
          <a:p>
            <a:fld id="{8545DE64-E0C3-400D-8F85-627B7BF9C5B7}" type="slidenum">
              <a:rPr lang="en-US" smtClean="0"/>
              <a:t>‹#›</a:t>
            </a:fld>
            <a:endParaRPr lang="en-US"/>
          </a:p>
        </p:txBody>
      </p:sp>
    </p:spTree>
    <p:extLst>
      <p:ext uri="{BB962C8B-B14F-4D97-AF65-F5344CB8AC3E}">
        <p14:creationId xmlns:p14="http://schemas.microsoft.com/office/powerpoint/2010/main" val="10714833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BE5B55-7825-4395-A020-03FE08F0737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4337BEA-F589-45C2-9A60-2D54F6100A6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0144649-13B8-4080-BB36-C9B13A187D9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C539D10-101A-4C1E-BABE-9C467035A40C}"/>
              </a:ext>
            </a:extLst>
          </p:cNvPr>
          <p:cNvSpPr>
            <a:spLocks noGrp="1"/>
          </p:cNvSpPr>
          <p:nvPr>
            <p:ph type="dt" sz="half" idx="10"/>
          </p:nvPr>
        </p:nvSpPr>
        <p:spPr/>
        <p:txBody>
          <a:bodyPr/>
          <a:lstStyle/>
          <a:p>
            <a:fld id="{ECB02B59-AC5B-4292-9AC0-C8F73453C14D}" type="datetimeFigureOut">
              <a:rPr lang="en-US" smtClean="0"/>
              <a:t>12/3/2018</a:t>
            </a:fld>
            <a:endParaRPr lang="en-US"/>
          </a:p>
        </p:txBody>
      </p:sp>
      <p:sp>
        <p:nvSpPr>
          <p:cNvPr id="6" name="Footer Placeholder 5">
            <a:extLst>
              <a:ext uri="{FF2B5EF4-FFF2-40B4-BE49-F238E27FC236}">
                <a16:creationId xmlns:a16="http://schemas.microsoft.com/office/drawing/2014/main" id="{DF5636F8-D2F8-4B23-97AA-EEB9A88F04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963B3D5-3785-4903-9DAD-C89E154DA57C}"/>
              </a:ext>
            </a:extLst>
          </p:cNvPr>
          <p:cNvSpPr>
            <a:spLocks noGrp="1"/>
          </p:cNvSpPr>
          <p:nvPr>
            <p:ph type="sldNum" sz="quarter" idx="12"/>
          </p:nvPr>
        </p:nvSpPr>
        <p:spPr/>
        <p:txBody>
          <a:bodyPr/>
          <a:lstStyle/>
          <a:p>
            <a:fld id="{8545DE64-E0C3-400D-8F85-627B7BF9C5B7}" type="slidenum">
              <a:rPr lang="en-US" smtClean="0"/>
              <a:t>‹#›</a:t>
            </a:fld>
            <a:endParaRPr lang="en-US"/>
          </a:p>
        </p:txBody>
      </p:sp>
    </p:spTree>
    <p:extLst>
      <p:ext uri="{BB962C8B-B14F-4D97-AF65-F5344CB8AC3E}">
        <p14:creationId xmlns:p14="http://schemas.microsoft.com/office/powerpoint/2010/main" val="11587877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26.xml"/><Relationship Id="rId18" Type="http://schemas.openxmlformats.org/officeDocument/2006/relationships/slideLayout" Target="../slideLayouts/slideLayout31.xml"/><Relationship Id="rId26" Type="http://schemas.openxmlformats.org/officeDocument/2006/relationships/slideLayout" Target="../slideLayouts/slideLayout39.xml"/><Relationship Id="rId39" Type="http://schemas.openxmlformats.org/officeDocument/2006/relationships/slideLayout" Target="../slideLayouts/slideLayout52.xml"/><Relationship Id="rId21" Type="http://schemas.openxmlformats.org/officeDocument/2006/relationships/slideLayout" Target="../slideLayouts/slideLayout34.xml"/><Relationship Id="rId34" Type="http://schemas.openxmlformats.org/officeDocument/2006/relationships/slideLayout" Target="../slideLayouts/slideLayout47.xml"/><Relationship Id="rId42" Type="http://schemas.openxmlformats.org/officeDocument/2006/relationships/slideLayout" Target="../slideLayouts/slideLayout55.xml"/><Relationship Id="rId47" Type="http://schemas.openxmlformats.org/officeDocument/2006/relationships/slideLayout" Target="../slideLayouts/slideLayout60.xml"/><Relationship Id="rId50" Type="http://schemas.openxmlformats.org/officeDocument/2006/relationships/slideLayout" Target="../slideLayouts/slideLayout63.xml"/><Relationship Id="rId55" Type="http://schemas.openxmlformats.org/officeDocument/2006/relationships/slideLayout" Target="../slideLayouts/slideLayout68.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17" Type="http://schemas.openxmlformats.org/officeDocument/2006/relationships/slideLayout" Target="../slideLayouts/slideLayout30.xml"/><Relationship Id="rId25" Type="http://schemas.openxmlformats.org/officeDocument/2006/relationships/slideLayout" Target="../slideLayouts/slideLayout38.xml"/><Relationship Id="rId33" Type="http://schemas.openxmlformats.org/officeDocument/2006/relationships/slideLayout" Target="../slideLayouts/slideLayout46.xml"/><Relationship Id="rId38" Type="http://schemas.openxmlformats.org/officeDocument/2006/relationships/slideLayout" Target="../slideLayouts/slideLayout51.xml"/><Relationship Id="rId46" Type="http://schemas.openxmlformats.org/officeDocument/2006/relationships/slideLayout" Target="../slideLayouts/slideLayout59.xml"/><Relationship Id="rId59" Type="http://schemas.openxmlformats.org/officeDocument/2006/relationships/slideLayout" Target="../slideLayouts/slideLayout72.xml"/><Relationship Id="rId2" Type="http://schemas.openxmlformats.org/officeDocument/2006/relationships/slideLayout" Target="../slideLayouts/slideLayout15.xml"/><Relationship Id="rId16" Type="http://schemas.openxmlformats.org/officeDocument/2006/relationships/slideLayout" Target="../slideLayouts/slideLayout29.xml"/><Relationship Id="rId20" Type="http://schemas.openxmlformats.org/officeDocument/2006/relationships/slideLayout" Target="../slideLayouts/slideLayout33.xml"/><Relationship Id="rId29" Type="http://schemas.openxmlformats.org/officeDocument/2006/relationships/slideLayout" Target="../slideLayouts/slideLayout42.xml"/><Relationship Id="rId41" Type="http://schemas.openxmlformats.org/officeDocument/2006/relationships/slideLayout" Target="../slideLayouts/slideLayout54.xml"/><Relationship Id="rId54" Type="http://schemas.openxmlformats.org/officeDocument/2006/relationships/slideLayout" Target="../slideLayouts/slideLayout67.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24" Type="http://schemas.openxmlformats.org/officeDocument/2006/relationships/slideLayout" Target="../slideLayouts/slideLayout37.xml"/><Relationship Id="rId32" Type="http://schemas.openxmlformats.org/officeDocument/2006/relationships/slideLayout" Target="../slideLayouts/slideLayout45.xml"/><Relationship Id="rId37" Type="http://schemas.openxmlformats.org/officeDocument/2006/relationships/slideLayout" Target="../slideLayouts/slideLayout50.xml"/><Relationship Id="rId40" Type="http://schemas.openxmlformats.org/officeDocument/2006/relationships/slideLayout" Target="../slideLayouts/slideLayout53.xml"/><Relationship Id="rId45" Type="http://schemas.openxmlformats.org/officeDocument/2006/relationships/slideLayout" Target="../slideLayouts/slideLayout58.xml"/><Relationship Id="rId53" Type="http://schemas.openxmlformats.org/officeDocument/2006/relationships/slideLayout" Target="../slideLayouts/slideLayout66.xml"/><Relationship Id="rId58" Type="http://schemas.openxmlformats.org/officeDocument/2006/relationships/slideLayout" Target="../slideLayouts/slideLayout71.xml"/><Relationship Id="rId5" Type="http://schemas.openxmlformats.org/officeDocument/2006/relationships/slideLayout" Target="../slideLayouts/slideLayout18.xml"/><Relationship Id="rId15" Type="http://schemas.openxmlformats.org/officeDocument/2006/relationships/slideLayout" Target="../slideLayouts/slideLayout28.xml"/><Relationship Id="rId23" Type="http://schemas.openxmlformats.org/officeDocument/2006/relationships/slideLayout" Target="../slideLayouts/slideLayout36.xml"/><Relationship Id="rId28" Type="http://schemas.openxmlformats.org/officeDocument/2006/relationships/slideLayout" Target="../slideLayouts/slideLayout41.xml"/><Relationship Id="rId36" Type="http://schemas.openxmlformats.org/officeDocument/2006/relationships/slideLayout" Target="../slideLayouts/slideLayout49.xml"/><Relationship Id="rId49" Type="http://schemas.openxmlformats.org/officeDocument/2006/relationships/slideLayout" Target="../slideLayouts/slideLayout62.xml"/><Relationship Id="rId57" Type="http://schemas.openxmlformats.org/officeDocument/2006/relationships/slideLayout" Target="../slideLayouts/slideLayout70.xml"/><Relationship Id="rId10" Type="http://schemas.openxmlformats.org/officeDocument/2006/relationships/slideLayout" Target="../slideLayouts/slideLayout23.xml"/><Relationship Id="rId19" Type="http://schemas.openxmlformats.org/officeDocument/2006/relationships/slideLayout" Target="../slideLayouts/slideLayout32.xml"/><Relationship Id="rId31" Type="http://schemas.openxmlformats.org/officeDocument/2006/relationships/slideLayout" Target="../slideLayouts/slideLayout44.xml"/><Relationship Id="rId44" Type="http://schemas.openxmlformats.org/officeDocument/2006/relationships/slideLayout" Target="../slideLayouts/slideLayout57.xml"/><Relationship Id="rId52" Type="http://schemas.openxmlformats.org/officeDocument/2006/relationships/slideLayout" Target="../slideLayouts/slideLayout65.xml"/><Relationship Id="rId60" Type="http://schemas.openxmlformats.org/officeDocument/2006/relationships/theme" Target="../theme/theme2.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slideLayout" Target="../slideLayouts/slideLayout27.xml"/><Relationship Id="rId22" Type="http://schemas.openxmlformats.org/officeDocument/2006/relationships/slideLayout" Target="../slideLayouts/slideLayout35.xml"/><Relationship Id="rId27" Type="http://schemas.openxmlformats.org/officeDocument/2006/relationships/slideLayout" Target="../slideLayouts/slideLayout40.xml"/><Relationship Id="rId30" Type="http://schemas.openxmlformats.org/officeDocument/2006/relationships/slideLayout" Target="../slideLayouts/slideLayout43.xml"/><Relationship Id="rId35" Type="http://schemas.openxmlformats.org/officeDocument/2006/relationships/slideLayout" Target="../slideLayouts/slideLayout48.xml"/><Relationship Id="rId43" Type="http://schemas.openxmlformats.org/officeDocument/2006/relationships/slideLayout" Target="../slideLayouts/slideLayout56.xml"/><Relationship Id="rId48" Type="http://schemas.openxmlformats.org/officeDocument/2006/relationships/slideLayout" Target="../slideLayouts/slideLayout61.xml"/><Relationship Id="rId56" Type="http://schemas.openxmlformats.org/officeDocument/2006/relationships/slideLayout" Target="../slideLayouts/slideLayout69.xml"/><Relationship Id="rId8" Type="http://schemas.openxmlformats.org/officeDocument/2006/relationships/slideLayout" Target="../slideLayouts/slideLayout21.xml"/><Relationship Id="rId51" Type="http://schemas.openxmlformats.org/officeDocument/2006/relationships/slideLayout" Target="../slideLayouts/slideLayout64.xml"/><Relationship Id="rId3"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A7DBD7F-A37E-49C2-8F72-C26F4D27B1B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D80966D-4188-42E8-B0B6-9534B188B54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930F6B1-E905-4B22-B310-9534CCD6987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CB02B59-AC5B-4292-9AC0-C8F73453C14D}" type="datetimeFigureOut">
              <a:rPr lang="en-US" smtClean="0"/>
              <a:t>12/3/2018</a:t>
            </a:fld>
            <a:endParaRPr lang="en-US"/>
          </a:p>
        </p:txBody>
      </p:sp>
      <p:sp>
        <p:nvSpPr>
          <p:cNvPr id="5" name="Footer Placeholder 4">
            <a:extLst>
              <a:ext uri="{FF2B5EF4-FFF2-40B4-BE49-F238E27FC236}">
                <a16:creationId xmlns:a16="http://schemas.microsoft.com/office/drawing/2014/main" id="{7304F42A-2625-4C5D-A6A8-88A2646E112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AB86730-76DF-48EF-BABE-529E833D7AC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545DE64-E0C3-400D-8F85-627B7BF9C5B7}" type="slidenum">
              <a:rPr lang="en-US" smtClean="0"/>
              <a:t>‹#›</a:t>
            </a:fld>
            <a:endParaRPr lang="en-US"/>
          </a:p>
        </p:txBody>
      </p:sp>
    </p:spTree>
    <p:extLst>
      <p:ext uri="{BB962C8B-B14F-4D97-AF65-F5344CB8AC3E}">
        <p14:creationId xmlns:p14="http://schemas.microsoft.com/office/powerpoint/2010/main" val="6059763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3"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4400" y="279963"/>
            <a:ext cx="10363200" cy="817561"/>
          </a:xfrm>
          <a:prstGeom prst="rect">
            <a:avLst/>
          </a:prstGeom>
        </p:spPr>
        <p:txBody>
          <a:bodyPr vert="horz" lIns="0" tIns="0" rIns="0" bIns="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4400" y="1219202"/>
            <a:ext cx="10363200" cy="4627563"/>
          </a:xfrm>
          <a:prstGeom prst="rect">
            <a:avLst/>
          </a:prstGeom>
        </p:spPr>
        <p:txBody>
          <a:bodyPr vert="horz" lIns="0" tIns="0" rIns="0" bIns="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774669596"/>
      </p:ext>
    </p:extLst>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 id="2147483676" r:id="rId12"/>
    <p:sldLayoutId id="2147483677" r:id="rId13"/>
    <p:sldLayoutId id="2147483678" r:id="rId14"/>
    <p:sldLayoutId id="2147483679" r:id="rId15"/>
    <p:sldLayoutId id="2147483680" r:id="rId16"/>
    <p:sldLayoutId id="2147483681" r:id="rId17"/>
    <p:sldLayoutId id="2147483682" r:id="rId18"/>
    <p:sldLayoutId id="2147483683" r:id="rId19"/>
    <p:sldLayoutId id="2147483684" r:id="rId20"/>
    <p:sldLayoutId id="2147483685" r:id="rId21"/>
    <p:sldLayoutId id="2147483686" r:id="rId22"/>
    <p:sldLayoutId id="2147483687" r:id="rId23"/>
    <p:sldLayoutId id="2147483688" r:id="rId24"/>
    <p:sldLayoutId id="2147483689" r:id="rId25"/>
    <p:sldLayoutId id="2147483690" r:id="rId26"/>
    <p:sldLayoutId id="2147483691" r:id="rId27"/>
    <p:sldLayoutId id="2147483692" r:id="rId28"/>
    <p:sldLayoutId id="2147483693" r:id="rId29"/>
    <p:sldLayoutId id="2147483694" r:id="rId30"/>
    <p:sldLayoutId id="2147483695" r:id="rId31"/>
    <p:sldLayoutId id="2147483696" r:id="rId32"/>
    <p:sldLayoutId id="2147483697" r:id="rId33"/>
    <p:sldLayoutId id="2147483698" r:id="rId34"/>
    <p:sldLayoutId id="2147483699" r:id="rId35"/>
    <p:sldLayoutId id="2147483700" r:id="rId36"/>
    <p:sldLayoutId id="2147483701" r:id="rId37"/>
    <p:sldLayoutId id="2147483702" r:id="rId38"/>
    <p:sldLayoutId id="2147483703" r:id="rId39"/>
    <p:sldLayoutId id="2147483704" r:id="rId40"/>
    <p:sldLayoutId id="2147483705" r:id="rId41"/>
    <p:sldLayoutId id="2147483706" r:id="rId42"/>
    <p:sldLayoutId id="2147483707" r:id="rId43"/>
    <p:sldLayoutId id="2147483708" r:id="rId44"/>
    <p:sldLayoutId id="2147483709" r:id="rId45"/>
    <p:sldLayoutId id="2147483710" r:id="rId46"/>
    <p:sldLayoutId id="2147483711" r:id="rId47"/>
    <p:sldLayoutId id="2147483712" r:id="rId48"/>
    <p:sldLayoutId id="2147483713" r:id="rId49"/>
    <p:sldLayoutId id="2147483714" r:id="rId50"/>
    <p:sldLayoutId id="2147483715" r:id="rId51"/>
    <p:sldLayoutId id="2147483716" r:id="rId52"/>
    <p:sldLayoutId id="2147483717" r:id="rId53"/>
    <p:sldLayoutId id="2147483718" r:id="rId54"/>
    <p:sldLayoutId id="2147483719" r:id="rId55"/>
    <p:sldLayoutId id="2147483720" r:id="rId56"/>
    <p:sldLayoutId id="2147483721" r:id="rId57"/>
    <p:sldLayoutId id="2147483722" r:id="rId58"/>
    <p:sldLayoutId id="2147483723" r:id="rId59"/>
  </p:sldLayoutIdLst>
  <p:txStyles>
    <p:titleStyle>
      <a:lvl1pPr algn="ctr" defTabSz="914378" rtl="0" eaLnBrk="1" latinLnBrk="0" hangingPunct="1">
        <a:lnSpc>
          <a:spcPct val="86000"/>
        </a:lnSpc>
        <a:spcBef>
          <a:spcPct val="0"/>
        </a:spcBef>
        <a:buNone/>
        <a:defRPr sz="2100" kern="800" spc="-40">
          <a:solidFill>
            <a:schemeClr val="tx1"/>
          </a:solidFill>
          <a:latin typeface="+mj-lt"/>
          <a:ea typeface="+mj-ea"/>
          <a:cs typeface="+mj-cs"/>
        </a:defRPr>
      </a:lvl1pPr>
    </p:titleStyle>
    <p:bodyStyle>
      <a:lvl1pPr marL="171446" indent="-171446" algn="l" defTabSz="914378" rtl="0" eaLnBrk="1" latinLnBrk="0" hangingPunct="1">
        <a:spcBef>
          <a:spcPct val="20000"/>
        </a:spcBef>
        <a:buClr>
          <a:schemeClr val="accent1"/>
        </a:buClr>
        <a:buFont typeface="Arial" panose="020B0604020202020204" pitchFamily="34" charset="0"/>
        <a:buChar char="•"/>
        <a:defRPr sz="1500" kern="800" spc="-10">
          <a:solidFill>
            <a:schemeClr val="tx1"/>
          </a:solidFill>
          <a:latin typeface="+mn-lt"/>
          <a:ea typeface="+mn-ea"/>
          <a:cs typeface="+mn-cs"/>
        </a:defRPr>
      </a:lvl1pPr>
      <a:lvl2pPr marL="344480" indent="-173034" algn="l" defTabSz="914378" rtl="0" eaLnBrk="1" latinLnBrk="0" hangingPunct="1">
        <a:spcBef>
          <a:spcPct val="20000"/>
        </a:spcBef>
        <a:buClr>
          <a:schemeClr val="accent1"/>
        </a:buClr>
        <a:buFont typeface="Arial" panose="020B0604020202020204" pitchFamily="34" charset="0"/>
        <a:buChar char="–"/>
        <a:defRPr sz="1200" kern="800">
          <a:solidFill>
            <a:schemeClr val="tx1"/>
          </a:solidFill>
          <a:latin typeface="+mn-lt"/>
          <a:ea typeface="+mn-ea"/>
          <a:cs typeface="+mn-cs"/>
        </a:defRPr>
      </a:lvl2pPr>
      <a:lvl3pPr marL="515925" indent="-171446" algn="l" defTabSz="914378" rtl="0" eaLnBrk="1" latinLnBrk="0" hangingPunct="1">
        <a:spcBef>
          <a:spcPct val="20000"/>
        </a:spcBef>
        <a:buClr>
          <a:schemeClr val="accent1"/>
        </a:buClr>
        <a:buFont typeface="Arial" panose="020B0604020202020204" pitchFamily="34" charset="0"/>
        <a:buChar char="•"/>
        <a:defRPr sz="1200" kern="800">
          <a:solidFill>
            <a:schemeClr val="tx1"/>
          </a:solidFill>
          <a:latin typeface="+mn-lt"/>
          <a:ea typeface="+mn-ea"/>
          <a:cs typeface="+mn-cs"/>
        </a:defRPr>
      </a:lvl3pPr>
      <a:lvl4pPr marL="687371" indent="-171446" algn="l" defTabSz="914378" rtl="0" eaLnBrk="1" latinLnBrk="0" hangingPunct="1">
        <a:spcBef>
          <a:spcPct val="20000"/>
        </a:spcBef>
        <a:buClr>
          <a:schemeClr val="accent1"/>
        </a:buClr>
        <a:buFont typeface="Arial" panose="020B0604020202020204" pitchFamily="34" charset="0"/>
        <a:buChar char="–"/>
        <a:defRPr sz="1200" kern="800">
          <a:solidFill>
            <a:schemeClr val="tx1"/>
          </a:solidFill>
          <a:latin typeface="+mn-lt"/>
          <a:ea typeface="+mn-ea"/>
          <a:cs typeface="+mn-cs"/>
        </a:defRPr>
      </a:lvl4pPr>
      <a:lvl5pPr marL="858817" indent="-171446" algn="l" defTabSz="914378" rtl="0" eaLnBrk="1" latinLnBrk="0" hangingPunct="1">
        <a:spcBef>
          <a:spcPct val="20000"/>
        </a:spcBef>
        <a:buClr>
          <a:schemeClr val="accent1"/>
        </a:buClr>
        <a:buFont typeface="Arial" panose="020B0604020202020204" pitchFamily="34" charset="0"/>
        <a:buChar char="»"/>
        <a:defRPr sz="1200" kern="800">
          <a:solidFill>
            <a:schemeClr val="tx1"/>
          </a:solidFill>
          <a:latin typeface="+mn-lt"/>
          <a:ea typeface="+mn-ea"/>
          <a:cs typeface="+mn-cs"/>
        </a:defRPr>
      </a:lvl5pPr>
      <a:lvl6pPr marL="2514537" indent="-228594" algn="l" defTabSz="914378"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726" indent="-228594" algn="l" defTabSz="914378"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8915" indent="-228594" algn="l" defTabSz="914378"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103" indent="-228594" algn="l" defTabSz="914378"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378" rtl="0" eaLnBrk="1" latinLnBrk="0" hangingPunct="1">
        <a:defRPr sz="1800" kern="1200">
          <a:solidFill>
            <a:schemeClr val="tx1"/>
          </a:solidFill>
          <a:latin typeface="+mn-lt"/>
          <a:ea typeface="+mn-ea"/>
          <a:cs typeface="+mn-cs"/>
        </a:defRPr>
      </a:lvl1pPr>
      <a:lvl2pPr marL="457189" algn="l" defTabSz="914378" rtl="0" eaLnBrk="1" latinLnBrk="0" hangingPunct="1">
        <a:defRPr sz="1800" kern="1200">
          <a:solidFill>
            <a:schemeClr val="tx1"/>
          </a:solidFill>
          <a:latin typeface="+mn-lt"/>
          <a:ea typeface="+mn-ea"/>
          <a:cs typeface="+mn-cs"/>
        </a:defRPr>
      </a:lvl2pPr>
      <a:lvl3pPr marL="914378" algn="l" defTabSz="914378" rtl="0" eaLnBrk="1" latinLnBrk="0" hangingPunct="1">
        <a:defRPr sz="1800" kern="1200">
          <a:solidFill>
            <a:schemeClr val="tx1"/>
          </a:solidFill>
          <a:latin typeface="+mn-lt"/>
          <a:ea typeface="+mn-ea"/>
          <a:cs typeface="+mn-cs"/>
        </a:defRPr>
      </a:lvl3pPr>
      <a:lvl4pPr marL="1371566" algn="l" defTabSz="914378" rtl="0" eaLnBrk="1" latinLnBrk="0" hangingPunct="1">
        <a:defRPr sz="1800" kern="1200">
          <a:solidFill>
            <a:schemeClr val="tx1"/>
          </a:solidFill>
          <a:latin typeface="+mn-lt"/>
          <a:ea typeface="+mn-ea"/>
          <a:cs typeface="+mn-cs"/>
        </a:defRPr>
      </a:lvl4pPr>
      <a:lvl5pPr marL="1828754" algn="l" defTabSz="914378" rtl="0" eaLnBrk="1" latinLnBrk="0" hangingPunct="1">
        <a:defRPr sz="1800" kern="1200">
          <a:solidFill>
            <a:schemeClr val="tx1"/>
          </a:solidFill>
          <a:latin typeface="+mn-lt"/>
          <a:ea typeface="+mn-ea"/>
          <a:cs typeface="+mn-cs"/>
        </a:defRPr>
      </a:lvl5pPr>
      <a:lvl6pPr marL="2285943" algn="l" defTabSz="914378" rtl="0" eaLnBrk="1" latinLnBrk="0" hangingPunct="1">
        <a:defRPr sz="1800" kern="1200">
          <a:solidFill>
            <a:schemeClr val="tx1"/>
          </a:solidFill>
          <a:latin typeface="+mn-lt"/>
          <a:ea typeface="+mn-ea"/>
          <a:cs typeface="+mn-cs"/>
        </a:defRPr>
      </a:lvl6pPr>
      <a:lvl7pPr marL="2743132" algn="l" defTabSz="914378" rtl="0" eaLnBrk="1" latinLnBrk="0" hangingPunct="1">
        <a:defRPr sz="1800" kern="1200">
          <a:solidFill>
            <a:schemeClr val="tx1"/>
          </a:solidFill>
          <a:latin typeface="+mn-lt"/>
          <a:ea typeface="+mn-ea"/>
          <a:cs typeface="+mn-cs"/>
        </a:defRPr>
      </a:lvl7pPr>
      <a:lvl8pPr marL="3200320" algn="l" defTabSz="914378" rtl="0" eaLnBrk="1" latinLnBrk="0" hangingPunct="1">
        <a:defRPr sz="1800" kern="1200">
          <a:solidFill>
            <a:schemeClr val="tx1"/>
          </a:solidFill>
          <a:latin typeface="+mn-lt"/>
          <a:ea typeface="+mn-ea"/>
          <a:cs typeface="+mn-cs"/>
        </a:defRPr>
      </a:lvl8pPr>
      <a:lvl9pPr marL="3657509" algn="l" defTabSz="914378"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1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7.tiff"/><Relationship Id="rId2" Type="http://schemas.openxmlformats.org/officeDocument/2006/relationships/image" Target="../media/image26.tiff"/><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28.tiff"/><Relationship Id="rId2" Type="http://schemas.openxmlformats.org/officeDocument/2006/relationships/notesSlide" Target="../notesSlides/notesSlide4.xml"/><Relationship Id="rId1" Type="http://schemas.openxmlformats.org/officeDocument/2006/relationships/slideLayout" Target="../slideLayouts/slideLayout12.xml"/><Relationship Id="rId5" Type="http://schemas.openxmlformats.org/officeDocument/2006/relationships/image" Target="../media/image30.tiff"/><Relationship Id="rId4" Type="http://schemas.openxmlformats.org/officeDocument/2006/relationships/image" Target="../media/image29.tiff"/></Relationships>
</file>

<file path=ppt/slides/_rels/slide12.xml.rels><?xml version="1.0" encoding="UTF-8" standalone="yes"?>
<Relationships xmlns="http://schemas.openxmlformats.org/package/2006/relationships"><Relationship Id="rId3" Type="http://schemas.openxmlformats.org/officeDocument/2006/relationships/image" Target="../media/image31.tiff"/><Relationship Id="rId2" Type="http://schemas.openxmlformats.org/officeDocument/2006/relationships/notesSlide" Target="../notesSlides/notesSlide5.xml"/><Relationship Id="rId1" Type="http://schemas.openxmlformats.org/officeDocument/2006/relationships/slideLayout" Target="../slideLayouts/slideLayout12.xml"/><Relationship Id="rId6" Type="http://schemas.openxmlformats.org/officeDocument/2006/relationships/image" Target="../media/image34.tiff"/><Relationship Id="rId5" Type="http://schemas.openxmlformats.org/officeDocument/2006/relationships/image" Target="../media/image33.tiff"/><Relationship Id="rId4" Type="http://schemas.openxmlformats.org/officeDocument/2006/relationships/image" Target="../media/image32.tiff"/></Relationships>
</file>

<file path=ppt/slides/_rels/slide13.xml.rels><?xml version="1.0" encoding="UTF-8" standalone="yes"?>
<Relationships xmlns="http://schemas.openxmlformats.org/package/2006/relationships"><Relationship Id="rId2" Type="http://schemas.openxmlformats.org/officeDocument/2006/relationships/image" Target="../media/image35.tiff"/><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3.xml"/></Relationships>
</file>

<file path=ppt/slides/_rels/slide17.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12.xml"/><Relationship Id="rId5" Type="http://schemas.openxmlformats.org/officeDocument/2006/relationships/image" Target="../media/image39.png"/><Relationship Id="rId4" Type="http://schemas.openxmlformats.org/officeDocument/2006/relationships/image" Target="../media/image38.png"/></Relationships>
</file>

<file path=ppt/slides/_rels/slide18.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7.xml"/><Relationship Id="rId1" Type="http://schemas.openxmlformats.org/officeDocument/2006/relationships/slideLayout" Target="../slideLayouts/slideLayout25.xml"/><Relationship Id="rId4" Type="http://schemas.openxmlformats.org/officeDocument/2006/relationships/image" Target="../media/image4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xml"/><Relationship Id="rId1" Type="http://schemas.openxmlformats.org/officeDocument/2006/relationships/slideLayout" Target="../slideLayouts/slideLayout12.xml"/><Relationship Id="rId5" Type="http://schemas.openxmlformats.org/officeDocument/2006/relationships/image" Target="../media/image8.emf"/><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8" Type="http://schemas.openxmlformats.org/officeDocument/2006/relationships/image" Target="../media/image50.png"/><Relationship Id="rId3" Type="http://schemas.openxmlformats.org/officeDocument/2006/relationships/image" Target="../media/image45.jpeg"/><Relationship Id="rId7" Type="http://schemas.openxmlformats.org/officeDocument/2006/relationships/image" Target="../media/image49.png"/><Relationship Id="rId2" Type="http://schemas.openxmlformats.org/officeDocument/2006/relationships/image" Target="../media/image44.png"/><Relationship Id="rId1" Type="http://schemas.openxmlformats.org/officeDocument/2006/relationships/slideLayout" Target="../slideLayouts/slideLayout2.xml"/><Relationship Id="rId6" Type="http://schemas.openxmlformats.org/officeDocument/2006/relationships/image" Target="../media/image48.png"/><Relationship Id="rId5" Type="http://schemas.openxmlformats.org/officeDocument/2006/relationships/image" Target="../media/image47.png"/><Relationship Id="rId4" Type="http://schemas.openxmlformats.org/officeDocument/2006/relationships/image" Target="../media/image46.jpeg"/><Relationship Id="rId9" Type="http://schemas.openxmlformats.org/officeDocument/2006/relationships/image" Target="../media/image51.png"/></Relationships>
</file>

<file path=ppt/slides/_rels/slide23.xml.rels><?xml version="1.0" encoding="UTF-8" standalone="yes"?>
<Relationships xmlns="http://schemas.openxmlformats.org/package/2006/relationships"><Relationship Id="rId3" Type="http://schemas.openxmlformats.org/officeDocument/2006/relationships/image" Target="../media/image52.emf"/><Relationship Id="rId2" Type="http://schemas.openxmlformats.org/officeDocument/2006/relationships/image" Target="../media/image15.emf"/><Relationship Id="rId1" Type="http://schemas.openxmlformats.org/officeDocument/2006/relationships/slideLayout" Target="../slideLayouts/slideLayout6.xml"/><Relationship Id="rId4" Type="http://schemas.openxmlformats.org/officeDocument/2006/relationships/image" Target="../media/image53.png"/></Relationships>
</file>

<file path=ppt/slides/_rels/slide24.xml.rels><?xml version="1.0" encoding="UTF-8" standalone="yes"?>
<Relationships xmlns="http://schemas.openxmlformats.org/package/2006/relationships"><Relationship Id="rId8" Type="http://schemas.openxmlformats.org/officeDocument/2006/relationships/image" Target="../media/image54.png"/><Relationship Id="rId3" Type="http://schemas.openxmlformats.org/officeDocument/2006/relationships/diagramLayout" Target="../diagrams/layout1.xml"/><Relationship Id="rId7" Type="http://schemas.openxmlformats.org/officeDocument/2006/relationships/image" Target="../media/image56.png"/><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 Id="rId9" Type="http://schemas.openxmlformats.org/officeDocument/2006/relationships/image" Target="../media/image55.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microsoft.com/office/2007/relationships/media" Target="../media/media1.mp3"/><Relationship Id="rId1" Type="http://schemas.openxmlformats.org/officeDocument/2006/relationships/audio" Target="NULL" TargetMode="External"/><Relationship Id="rId5" Type="http://schemas.openxmlformats.org/officeDocument/2006/relationships/image" Target="../media/image58.png"/><Relationship Id="rId4" Type="http://schemas.openxmlformats.org/officeDocument/2006/relationships/image" Target="../media/image57.png"/></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chart" Target="../charts/chart1.xml"/><Relationship Id="rId1" Type="http://schemas.openxmlformats.org/officeDocument/2006/relationships/slideLayout" Target="../slideLayouts/slideLayout25.xml"/><Relationship Id="rId4" Type="http://schemas.openxmlformats.org/officeDocument/2006/relationships/image" Target="../media/image17.png"/></Relationships>
</file>

<file path=ppt/slides/_rels/slide6.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18.emf"/><Relationship Id="rId1" Type="http://schemas.openxmlformats.org/officeDocument/2006/relationships/slideLayout" Target="../slideLayouts/slideLayout24.xml"/></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notesSlide" Target="../notesSlides/notesSlide2.xml"/><Relationship Id="rId1" Type="http://schemas.openxmlformats.org/officeDocument/2006/relationships/slideLayout" Target="../slideLayouts/slideLayout12.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8.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hyperlink" Target="http://kt.ijs.si/data/Emoji_sentiment_ranking/emojimap.html" TargetMode="External"/><Relationship Id="rId2" Type="http://schemas.openxmlformats.org/officeDocument/2006/relationships/image" Target="../media/image25.tiff"/><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8" name="Rectangle 76">
            <a:extLst>
              <a:ext uri="{FF2B5EF4-FFF2-40B4-BE49-F238E27FC236}">
                <a16:creationId xmlns:a16="http://schemas.microsoft.com/office/drawing/2014/main" id="{CFE55B3F-4634-4A41-B146-E6251581E8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501648"/>
          </a:xfrm>
          <a:prstGeom prst="rect">
            <a:avLst/>
          </a:prstGeom>
          <a:solidFill>
            <a:srgbClr val="646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9" name="Rectangle 78">
            <a:extLst>
              <a:ext uri="{FF2B5EF4-FFF2-40B4-BE49-F238E27FC236}">
                <a16:creationId xmlns:a16="http://schemas.microsoft.com/office/drawing/2014/main" id="{5CD271E5-55BF-4266-A3A7-CFCC305188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356352"/>
            <a:ext cx="12192000" cy="501648"/>
          </a:xfrm>
          <a:prstGeom prst="rect">
            <a:avLst/>
          </a:prstGeom>
          <a:solidFill>
            <a:srgbClr val="646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 name="Group 4">
            <a:extLst>
              <a:ext uri="{FF2B5EF4-FFF2-40B4-BE49-F238E27FC236}">
                <a16:creationId xmlns:a16="http://schemas.microsoft.com/office/drawing/2014/main" id="{1DFAF92A-13DC-44F2-8C5F-EC27F944C8C5}"/>
              </a:ext>
            </a:extLst>
          </p:cNvPr>
          <p:cNvGrpSpPr/>
          <p:nvPr/>
        </p:nvGrpSpPr>
        <p:grpSpPr>
          <a:xfrm>
            <a:off x="3163496" y="638178"/>
            <a:ext cx="5849456" cy="5581644"/>
            <a:chOff x="3171272" y="638179"/>
            <a:chExt cx="5849456" cy="5581644"/>
          </a:xfrm>
        </p:grpSpPr>
        <p:pic>
          <p:nvPicPr>
            <p:cNvPr id="2054" name="Picture 6" descr="https://is1-ssl.mzstatic.com/image/thumb/Purple118/v4/50/1a/3f/501a3f30-185c-556d-39ee-14d1f75d79c0/mzl.fpdspaua.png/600x0w.jpg">
              <a:extLst>
                <a:ext uri="{FF2B5EF4-FFF2-40B4-BE49-F238E27FC236}">
                  <a16:creationId xmlns:a16="http://schemas.microsoft.com/office/drawing/2014/main" id="{58ED7931-691E-4E9B-AFAD-EA24962CFBB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8120" r="2" b="18207"/>
            <a:stretch/>
          </p:blipFill>
          <p:spPr bwMode="auto">
            <a:xfrm>
              <a:off x="3171272" y="638179"/>
              <a:ext cx="5849456" cy="5581644"/>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10" descr="https://is4-ssl.mzstatic.com/image/thumb/Purple118/v4/5d/a5/cc/5da5ccf2-6aaa-a43e-9d2e-95dd7d0663c5/AppIcon-1x_U007emarketing-85-220-4.png/600x600wa.png">
              <a:extLst>
                <a:ext uri="{FF2B5EF4-FFF2-40B4-BE49-F238E27FC236}">
                  <a16:creationId xmlns:a16="http://schemas.microsoft.com/office/drawing/2014/main" id="{A6F5D6A4-C24E-4FE1-B9A1-303C1476D65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4780" t="36606" r="36002" b="34697"/>
            <a:stretch/>
          </p:blipFill>
          <p:spPr bwMode="auto">
            <a:xfrm>
              <a:off x="5242560" y="647156"/>
              <a:ext cx="1534160" cy="1506766"/>
            </a:xfrm>
            <a:prstGeom prst="rect">
              <a:avLst/>
            </a:prstGeom>
            <a:noFill/>
            <a:extLst>
              <a:ext uri="{909E8E84-426E-40DD-AFC4-6F175D3DCCD1}">
                <a14:hiddenFill xmlns:a14="http://schemas.microsoft.com/office/drawing/2010/main">
                  <a:solidFill>
                    <a:srgbClr val="FFFFFF"/>
                  </a:solidFill>
                </a14:hiddenFill>
              </a:ext>
            </a:extLst>
          </p:spPr>
        </p:pic>
      </p:grpSp>
      <p:pic>
        <p:nvPicPr>
          <p:cNvPr id="2" name="Picture 1">
            <a:extLst>
              <a:ext uri="{FF2B5EF4-FFF2-40B4-BE49-F238E27FC236}">
                <a16:creationId xmlns:a16="http://schemas.microsoft.com/office/drawing/2014/main" id="{2B29CB81-0971-4A4F-9B28-7555B4105CED}"/>
              </a:ext>
            </a:extLst>
          </p:cNvPr>
          <p:cNvPicPr>
            <a:picLocks noChangeAspect="1"/>
          </p:cNvPicPr>
          <p:nvPr/>
        </p:nvPicPr>
        <p:blipFill>
          <a:blip r:embed="rId4"/>
          <a:stretch>
            <a:fillRect/>
          </a:stretch>
        </p:blipFill>
        <p:spPr>
          <a:xfrm>
            <a:off x="57882" y="638178"/>
            <a:ext cx="2928384" cy="2758950"/>
          </a:xfrm>
          <a:prstGeom prst="rect">
            <a:avLst/>
          </a:prstGeom>
        </p:spPr>
      </p:pic>
      <p:pic>
        <p:nvPicPr>
          <p:cNvPr id="3" name="Picture 2">
            <a:extLst>
              <a:ext uri="{FF2B5EF4-FFF2-40B4-BE49-F238E27FC236}">
                <a16:creationId xmlns:a16="http://schemas.microsoft.com/office/drawing/2014/main" id="{365D631F-9BC7-4511-A5BA-BA62470455E4}"/>
              </a:ext>
            </a:extLst>
          </p:cNvPr>
          <p:cNvPicPr>
            <a:picLocks noChangeAspect="1"/>
          </p:cNvPicPr>
          <p:nvPr/>
        </p:nvPicPr>
        <p:blipFill>
          <a:blip r:embed="rId5"/>
          <a:stretch>
            <a:fillRect/>
          </a:stretch>
        </p:blipFill>
        <p:spPr>
          <a:xfrm>
            <a:off x="9251962" y="647155"/>
            <a:ext cx="2856882" cy="2683320"/>
          </a:xfrm>
          <a:prstGeom prst="rect">
            <a:avLst/>
          </a:prstGeom>
        </p:spPr>
      </p:pic>
      <p:pic>
        <p:nvPicPr>
          <p:cNvPr id="7" name="Picture 6">
            <a:extLst>
              <a:ext uri="{FF2B5EF4-FFF2-40B4-BE49-F238E27FC236}">
                <a16:creationId xmlns:a16="http://schemas.microsoft.com/office/drawing/2014/main" id="{873BC9DB-4701-4B51-8E0F-C9816F8CD11A}"/>
              </a:ext>
            </a:extLst>
          </p:cNvPr>
          <p:cNvPicPr>
            <a:picLocks noChangeAspect="1"/>
          </p:cNvPicPr>
          <p:nvPr/>
        </p:nvPicPr>
        <p:blipFill>
          <a:blip r:embed="rId6"/>
          <a:stretch>
            <a:fillRect/>
          </a:stretch>
        </p:blipFill>
        <p:spPr>
          <a:xfrm>
            <a:off x="57882" y="3565399"/>
            <a:ext cx="2937404" cy="2758950"/>
          </a:xfrm>
          <a:prstGeom prst="rect">
            <a:avLst/>
          </a:prstGeom>
        </p:spPr>
      </p:pic>
      <p:pic>
        <p:nvPicPr>
          <p:cNvPr id="2048" name="Picture 2047">
            <a:extLst>
              <a:ext uri="{FF2B5EF4-FFF2-40B4-BE49-F238E27FC236}">
                <a16:creationId xmlns:a16="http://schemas.microsoft.com/office/drawing/2014/main" id="{35DF90FE-2944-463B-B2D1-06A08A74A3DF}"/>
              </a:ext>
            </a:extLst>
          </p:cNvPr>
          <p:cNvPicPr>
            <a:picLocks noChangeAspect="1"/>
          </p:cNvPicPr>
          <p:nvPr/>
        </p:nvPicPr>
        <p:blipFill>
          <a:blip r:embed="rId7"/>
          <a:stretch>
            <a:fillRect/>
          </a:stretch>
        </p:blipFill>
        <p:spPr>
          <a:xfrm>
            <a:off x="9272727" y="3497265"/>
            <a:ext cx="2856881" cy="2683320"/>
          </a:xfrm>
          <a:prstGeom prst="rect">
            <a:avLst/>
          </a:prstGeom>
        </p:spPr>
      </p:pic>
    </p:spTree>
    <p:extLst>
      <p:ext uri="{BB962C8B-B14F-4D97-AF65-F5344CB8AC3E}">
        <p14:creationId xmlns:p14="http://schemas.microsoft.com/office/powerpoint/2010/main" val="25278338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7" presetClass="entr" presetSubtype="0" fill="hold" nodeType="click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fade">
                                      <p:cBhvr>
                                        <p:cTn id="14" dur="1000"/>
                                        <p:tgtEl>
                                          <p:spTgt spid="2"/>
                                        </p:tgtEl>
                                      </p:cBhvr>
                                    </p:animEffect>
                                    <p:anim calcmode="lin" valueType="num">
                                      <p:cBhvr>
                                        <p:cTn id="15" dur="1000" fill="hold"/>
                                        <p:tgtEl>
                                          <p:spTgt spid="2"/>
                                        </p:tgtEl>
                                        <p:attrNameLst>
                                          <p:attrName>ppt_x</p:attrName>
                                        </p:attrNameLst>
                                      </p:cBhvr>
                                      <p:tavLst>
                                        <p:tav tm="0">
                                          <p:val>
                                            <p:strVal val="#ppt_x"/>
                                          </p:val>
                                        </p:tav>
                                        <p:tav tm="100000">
                                          <p:val>
                                            <p:strVal val="#ppt_x"/>
                                          </p:val>
                                        </p:tav>
                                      </p:tavLst>
                                    </p:anim>
                                    <p:anim calcmode="lin" valueType="num">
                                      <p:cBhvr>
                                        <p:cTn id="16" dur="1000" fill="hold"/>
                                        <p:tgtEl>
                                          <p:spTgt spid="2"/>
                                        </p:tgtEl>
                                        <p:attrNameLst>
                                          <p:attrName>ppt_y</p:attrName>
                                        </p:attrNameLst>
                                      </p:cBhvr>
                                      <p:tavLst>
                                        <p:tav tm="0">
                                          <p:val>
                                            <p:strVal val="#ppt_y-.1"/>
                                          </p:val>
                                        </p:tav>
                                        <p:tav tm="100000">
                                          <p:val>
                                            <p:strVal val="#ppt_y"/>
                                          </p:val>
                                        </p:tav>
                                      </p:tavLst>
                                    </p:anim>
                                  </p:childTnLst>
                                </p:cTn>
                              </p:par>
                              <p:par>
                                <p:cTn id="17" presetID="47" presetClass="entr" presetSubtype="0" fill="hold" nodeType="with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fade">
                                      <p:cBhvr>
                                        <p:cTn id="19" dur="1000"/>
                                        <p:tgtEl>
                                          <p:spTgt spid="3"/>
                                        </p:tgtEl>
                                      </p:cBhvr>
                                    </p:animEffect>
                                    <p:anim calcmode="lin" valueType="num">
                                      <p:cBhvr>
                                        <p:cTn id="20" dur="1000" fill="hold"/>
                                        <p:tgtEl>
                                          <p:spTgt spid="3"/>
                                        </p:tgtEl>
                                        <p:attrNameLst>
                                          <p:attrName>ppt_x</p:attrName>
                                        </p:attrNameLst>
                                      </p:cBhvr>
                                      <p:tavLst>
                                        <p:tav tm="0">
                                          <p:val>
                                            <p:strVal val="#ppt_x"/>
                                          </p:val>
                                        </p:tav>
                                        <p:tav tm="100000">
                                          <p:val>
                                            <p:strVal val="#ppt_x"/>
                                          </p:val>
                                        </p:tav>
                                      </p:tavLst>
                                    </p:anim>
                                    <p:anim calcmode="lin" valueType="num">
                                      <p:cBhvr>
                                        <p:cTn id="21"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nodeType="click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fade">
                                      <p:cBhvr>
                                        <p:cTn id="26" dur="1000"/>
                                        <p:tgtEl>
                                          <p:spTgt spid="7"/>
                                        </p:tgtEl>
                                      </p:cBhvr>
                                    </p:animEffect>
                                    <p:anim calcmode="lin" valueType="num">
                                      <p:cBhvr>
                                        <p:cTn id="27" dur="1000" fill="hold"/>
                                        <p:tgtEl>
                                          <p:spTgt spid="7"/>
                                        </p:tgtEl>
                                        <p:attrNameLst>
                                          <p:attrName>ppt_x</p:attrName>
                                        </p:attrNameLst>
                                      </p:cBhvr>
                                      <p:tavLst>
                                        <p:tav tm="0">
                                          <p:val>
                                            <p:strVal val="#ppt_x"/>
                                          </p:val>
                                        </p:tav>
                                        <p:tav tm="100000">
                                          <p:val>
                                            <p:strVal val="#ppt_x"/>
                                          </p:val>
                                        </p:tav>
                                      </p:tavLst>
                                    </p:anim>
                                    <p:anim calcmode="lin" valueType="num">
                                      <p:cBhvr>
                                        <p:cTn id="28" dur="1000" fill="hold"/>
                                        <p:tgtEl>
                                          <p:spTgt spid="7"/>
                                        </p:tgtEl>
                                        <p:attrNameLst>
                                          <p:attrName>ppt_y</p:attrName>
                                        </p:attrNameLst>
                                      </p:cBhvr>
                                      <p:tavLst>
                                        <p:tav tm="0">
                                          <p:val>
                                            <p:strVal val="#ppt_y+.1"/>
                                          </p:val>
                                        </p:tav>
                                        <p:tav tm="100000">
                                          <p:val>
                                            <p:strVal val="#ppt_y"/>
                                          </p:val>
                                        </p:tav>
                                      </p:tavLst>
                                    </p:anim>
                                  </p:childTnLst>
                                </p:cTn>
                              </p:par>
                              <p:par>
                                <p:cTn id="29" presetID="42" presetClass="entr" presetSubtype="0" fill="hold" nodeType="withEffect">
                                  <p:stCondLst>
                                    <p:cond delay="0"/>
                                  </p:stCondLst>
                                  <p:childTnLst>
                                    <p:set>
                                      <p:cBhvr>
                                        <p:cTn id="30" dur="1" fill="hold">
                                          <p:stCondLst>
                                            <p:cond delay="0"/>
                                          </p:stCondLst>
                                        </p:cTn>
                                        <p:tgtEl>
                                          <p:spTgt spid="2048"/>
                                        </p:tgtEl>
                                        <p:attrNameLst>
                                          <p:attrName>style.visibility</p:attrName>
                                        </p:attrNameLst>
                                      </p:cBhvr>
                                      <p:to>
                                        <p:strVal val="visible"/>
                                      </p:to>
                                    </p:set>
                                    <p:animEffect transition="in" filter="fade">
                                      <p:cBhvr>
                                        <p:cTn id="31" dur="1000"/>
                                        <p:tgtEl>
                                          <p:spTgt spid="2048"/>
                                        </p:tgtEl>
                                      </p:cBhvr>
                                    </p:animEffect>
                                    <p:anim calcmode="lin" valueType="num">
                                      <p:cBhvr>
                                        <p:cTn id="32" dur="1000" fill="hold"/>
                                        <p:tgtEl>
                                          <p:spTgt spid="2048"/>
                                        </p:tgtEl>
                                        <p:attrNameLst>
                                          <p:attrName>ppt_x</p:attrName>
                                        </p:attrNameLst>
                                      </p:cBhvr>
                                      <p:tavLst>
                                        <p:tav tm="0">
                                          <p:val>
                                            <p:strVal val="#ppt_x"/>
                                          </p:val>
                                        </p:tav>
                                        <p:tav tm="100000">
                                          <p:val>
                                            <p:strVal val="#ppt_x"/>
                                          </p:val>
                                        </p:tav>
                                      </p:tavLst>
                                    </p:anim>
                                    <p:anim calcmode="lin" valueType="num">
                                      <p:cBhvr>
                                        <p:cTn id="33" dur="1000" fill="hold"/>
                                        <p:tgtEl>
                                          <p:spTgt spid="204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Emoji Analysis</a:t>
            </a:r>
          </a:p>
        </p:txBody>
      </p:sp>
      <p:sp>
        <p:nvSpPr>
          <p:cNvPr id="3" name="Text Placeholder 2"/>
          <p:cNvSpPr>
            <a:spLocks noGrp="1"/>
          </p:cNvSpPr>
          <p:nvPr>
            <p:ph type="body" sz="quarter" idx="10"/>
          </p:nvPr>
        </p:nvSpPr>
        <p:spPr/>
        <p:txBody>
          <a:bodyPr/>
          <a:lstStyle/>
          <a:p>
            <a:r>
              <a:rPr lang="en-US" dirty="0"/>
              <a:t>Usage by gender</a:t>
            </a:r>
          </a:p>
        </p:txBody>
      </p:sp>
      <p:sp>
        <p:nvSpPr>
          <p:cNvPr id="23" name="Freeform 93"/>
          <p:cNvSpPr>
            <a:spLocks noEditPoints="1"/>
          </p:cNvSpPr>
          <p:nvPr/>
        </p:nvSpPr>
        <p:spPr bwMode="auto">
          <a:xfrm>
            <a:off x="7793806" y="2456894"/>
            <a:ext cx="300416" cy="389915"/>
          </a:xfrm>
          <a:custGeom>
            <a:avLst/>
            <a:gdLst>
              <a:gd name="T0" fmla="*/ 486 w 486"/>
              <a:gd name="T1" fmla="*/ 163 h 630"/>
              <a:gd name="T2" fmla="*/ 485 w 486"/>
              <a:gd name="T3" fmla="*/ 161 h 630"/>
              <a:gd name="T4" fmla="*/ 484 w 486"/>
              <a:gd name="T5" fmla="*/ 160 h 630"/>
              <a:gd name="T6" fmla="*/ 326 w 486"/>
              <a:gd name="T7" fmla="*/ 2 h 630"/>
              <a:gd name="T8" fmla="*/ 325 w 486"/>
              <a:gd name="T9" fmla="*/ 1 h 630"/>
              <a:gd name="T10" fmla="*/ 323 w 486"/>
              <a:gd name="T11" fmla="*/ 1 h 630"/>
              <a:gd name="T12" fmla="*/ 122 w 486"/>
              <a:gd name="T13" fmla="*/ 0 h 630"/>
              <a:gd name="T14" fmla="*/ 115 w 486"/>
              <a:gd name="T15" fmla="*/ 137 h 630"/>
              <a:gd name="T16" fmla="*/ 0 w 486"/>
              <a:gd name="T17" fmla="*/ 144 h 630"/>
              <a:gd name="T18" fmla="*/ 7 w 486"/>
              <a:gd name="T19" fmla="*/ 630 h 630"/>
              <a:gd name="T20" fmla="*/ 372 w 486"/>
              <a:gd name="T21" fmla="*/ 623 h 630"/>
              <a:gd name="T22" fmla="*/ 479 w 486"/>
              <a:gd name="T23" fmla="*/ 493 h 630"/>
              <a:gd name="T24" fmla="*/ 486 w 486"/>
              <a:gd name="T25" fmla="*/ 165 h 630"/>
              <a:gd name="T26" fmla="*/ 329 w 486"/>
              <a:gd name="T27" fmla="*/ 24 h 630"/>
              <a:gd name="T28" fmla="*/ 329 w 486"/>
              <a:gd name="T29" fmla="*/ 158 h 630"/>
              <a:gd name="T30" fmla="*/ 358 w 486"/>
              <a:gd name="T31" fmla="*/ 616 h 630"/>
              <a:gd name="T32" fmla="*/ 14 w 486"/>
              <a:gd name="T33" fmla="*/ 151 h 630"/>
              <a:gd name="T34" fmla="*/ 200 w 486"/>
              <a:gd name="T35" fmla="*/ 302 h 630"/>
              <a:gd name="T36" fmla="*/ 358 w 486"/>
              <a:gd name="T37" fmla="*/ 309 h 630"/>
              <a:gd name="T38" fmla="*/ 348 w 486"/>
              <a:gd name="T39" fmla="*/ 295 h 630"/>
              <a:gd name="T40" fmla="*/ 214 w 486"/>
              <a:gd name="T41" fmla="*/ 161 h 630"/>
              <a:gd name="T42" fmla="*/ 372 w 486"/>
              <a:gd name="T43" fmla="*/ 479 h 630"/>
              <a:gd name="T44" fmla="*/ 372 w 486"/>
              <a:gd name="T45" fmla="*/ 301 h 630"/>
              <a:gd name="T46" fmla="*/ 371 w 486"/>
              <a:gd name="T47" fmla="*/ 299 h 630"/>
              <a:gd name="T48" fmla="*/ 371 w 486"/>
              <a:gd name="T49" fmla="*/ 298 h 630"/>
              <a:gd name="T50" fmla="*/ 212 w 486"/>
              <a:gd name="T51" fmla="*/ 139 h 630"/>
              <a:gd name="T52" fmla="*/ 211 w 486"/>
              <a:gd name="T53" fmla="*/ 138 h 630"/>
              <a:gd name="T54" fmla="*/ 210 w 486"/>
              <a:gd name="T55" fmla="*/ 138 h 630"/>
              <a:gd name="T56" fmla="*/ 207 w 486"/>
              <a:gd name="T57" fmla="*/ 137 h 630"/>
              <a:gd name="T58" fmla="*/ 129 w 486"/>
              <a:gd name="T59" fmla="*/ 14 h 630"/>
              <a:gd name="T60" fmla="*/ 315 w 486"/>
              <a:gd name="T61" fmla="*/ 165 h 630"/>
              <a:gd name="T62" fmla="*/ 472 w 486"/>
              <a:gd name="T63" fmla="*/ 172 h 630"/>
              <a:gd name="T64" fmla="*/ 372 w 486"/>
              <a:gd name="T65" fmla="*/ 479 h 6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86" h="630">
                <a:moveTo>
                  <a:pt x="486" y="164"/>
                </a:moveTo>
                <a:cubicBezTo>
                  <a:pt x="486" y="163"/>
                  <a:pt x="486" y="163"/>
                  <a:pt x="486" y="163"/>
                </a:cubicBezTo>
                <a:cubicBezTo>
                  <a:pt x="486" y="162"/>
                  <a:pt x="486" y="162"/>
                  <a:pt x="486" y="162"/>
                </a:cubicBezTo>
                <a:cubicBezTo>
                  <a:pt x="486" y="162"/>
                  <a:pt x="486" y="162"/>
                  <a:pt x="485" y="161"/>
                </a:cubicBezTo>
                <a:cubicBezTo>
                  <a:pt x="485" y="161"/>
                  <a:pt x="485" y="161"/>
                  <a:pt x="485" y="161"/>
                </a:cubicBezTo>
                <a:cubicBezTo>
                  <a:pt x="485" y="161"/>
                  <a:pt x="485" y="160"/>
                  <a:pt x="484" y="160"/>
                </a:cubicBezTo>
                <a:cubicBezTo>
                  <a:pt x="327" y="2"/>
                  <a:pt x="327" y="2"/>
                  <a:pt x="327" y="2"/>
                </a:cubicBezTo>
                <a:cubicBezTo>
                  <a:pt x="327" y="2"/>
                  <a:pt x="326" y="2"/>
                  <a:pt x="326" y="2"/>
                </a:cubicBezTo>
                <a:cubicBezTo>
                  <a:pt x="326" y="2"/>
                  <a:pt x="326" y="2"/>
                  <a:pt x="326" y="1"/>
                </a:cubicBezTo>
                <a:cubicBezTo>
                  <a:pt x="325" y="1"/>
                  <a:pt x="325" y="1"/>
                  <a:pt x="325" y="1"/>
                </a:cubicBezTo>
                <a:cubicBezTo>
                  <a:pt x="324" y="1"/>
                  <a:pt x="324" y="1"/>
                  <a:pt x="324" y="1"/>
                </a:cubicBezTo>
                <a:cubicBezTo>
                  <a:pt x="324" y="1"/>
                  <a:pt x="324" y="1"/>
                  <a:pt x="323" y="1"/>
                </a:cubicBezTo>
                <a:cubicBezTo>
                  <a:pt x="323" y="0"/>
                  <a:pt x="322" y="0"/>
                  <a:pt x="322" y="0"/>
                </a:cubicBezTo>
                <a:cubicBezTo>
                  <a:pt x="122" y="0"/>
                  <a:pt x="122" y="0"/>
                  <a:pt x="122" y="0"/>
                </a:cubicBezTo>
                <a:cubicBezTo>
                  <a:pt x="118" y="0"/>
                  <a:pt x="115" y="4"/>
                  <a:pt x="115" y="7"/>
                </a:cubicBezTo>
                <a:cubicBezTo>
                  <a:pt x="115" y="137"/>
                  <a:pt x="115" y="137"/>
                  <a:pt x="115" y="137"/>
                </a:cubicBezTo>
                <a:cubicBezTo>
                  <a:pt x="7" y="137"/>
                  <a:pt x="7" y="137"/>
                  <a:pt x="7" y="137"/>
                </a:cubicBezTo>
                <a:cubicBezTo>
                  <a:pt x="3" y="137"/>
                  <a:pt x="0" y="141"/>
                  <a:pt x="0" y="144"/>
                </a:cubicBezTo>
                <a:cubicBezTo>
                  <a:pt x="0" y="623"/>
                  <a:pt x="0" y="623"/>
                  <a:pt x="0" y="623"/>
                </a:cubicBezTo>
                <a:cubicBezTo>
                  <a:pt x="0" y="626"/>
                  <a:pt x="3" y="630"/>
                  <a:pt x="7" y="630"/>
                </a:cubicBezTo>
                <a:cubicBezTo>
                  <a:pt x="365" y="630"/>
                  <a:pt x="365" y="630"/>
                  <a:pt x="365" y="630"/>
                </a:cubicBezTo>
                <a:cubicBezTo>
                  <a:pt x="369" y="630"/>
                  <a:pt x="372" y="626"/>
                  <a:pt x="372" y="623"/>
                </a:cubicBezTo>
                <a:cubicBezTo>
                  <a:pt x="372" y="493"/>
                  <a:pt x="372" y="493"/>
                  <a:pt x="372" y="493"/>
                </a:cubicBezTo>
                <a:cubicBezTo>
                  <a:pt x="479" y="493"/>
                  <a:pt x="479" y="493"/>
                  <a:pt x="479" y="493"/>
                </a:cubicBezTo>
                <a:cubicBezTo>
                  <a:pt x="483" y="493"/>
                  <a:pt x="486" y="489"/>
                  <a:pt x="486" y="486"/>
                </a:cubicBezTo>
                <a:cubicBezTo>
                  <a:pt x="486" y="165"/>
                  <a:pt x="486" y="165"/>
                  <a:pt x="486" y="165"/>
                </a:cubicBezTo>
                <a:cubicBezTo>
                  <a:pt x="486" y="164"/>
                  <a:pt x="486" y="164"/>
                  <a:pt x="486" y="164"/>
                </a:cubicBezTo>
                <a:close/>
                <a:moveTo>
                  <a:pt x="329" y="24"/>
                </a:moveTo>
                <a:cubicBezTo>
                  <a:pt x="463" y="158"/>
                  <a:pt x="463" y="158"/>
                  <a:pt x="463" y="158"/>
                </a:cubicBezTo>
                <a:cubicBezTo>
                  <a:pt x="329" y="158"/>
                  <a:pt x="329" y="158"/>
                  <a:pt x="329" y="158"/>
                </a:cubicBezTo>
                <a:lnTo>
                  <a:pt x="329" y="24"/>
                </a:lnTo>
                <a:close/>
                <a:moveTo>
                  <a:pt x="358" y="616"/>
                </a:moveTo>
                <a:cubicBezTo>
                  <a:pt x="14" y="616"/>
                  <a:pt x="14" y="616"/>
                  <a:pt x="14" y="616"/>
                </a:cubicBezTo>
                <a:cubicBezTo>
                  <a:pt x="14" y="151"/>
                  <a:pt x="14" y="151"/>
                  <a:pt x="14" y="151"/>
                </a:cubicBezTo>
                <a:cubicBezTo>
                  <a:pt x="200" y="151"/>
                  <a:pt x="200" y="151"/>
                  <a:pt x="200" y="151"/>
                </a:cubicBezTo>
                <a:cubicBezTo>
                  <a:pt x="200" y="302"/>
                  <a:pt x="200" y="302"/>
                  <a:pt x="200" y="302"/>
                </a:cubicBezTo>
                <a:cubicBezTo>
                  <a:pt x="200" y="306"/>
                  <a:pt x="203" y="309"/>
                  <a:pt x="207" y="309"/>
                </a:cubicBezTo>
                <a:cubicBezTo>
                  <a:pt x="358" y="309"/>
                  <a:pt x="358" y="309"/>
                  <a:pt x="358" y="309"/>
                </a:cubicBezTo>
                <a:lnTo>
                  <a:pt x="358" y="616"/>
                </a:lnTo>
                <a:close/>
                <a:moveTo>
                  <a:pt x="348" y="295"/>
                </a:moveTo>
                <a:cubicBezTo>
                  <a:pt x="214" y="295"/>
                  <a:pt x="214" y="295"/>
                  <a:pt x="214" y="295"/>
                </a:cubicBezTo>
                <a:cubicBezTo>
                  <a:pt x="214" y="161"/>
                  <a:pt x="214" y="161"/>
                  <a:pt x="214" y="161"/>
                </a:cubicBezTo>
                <a:lnTo>
                  <a:pt x="348" y="295"/>
                </a:lnTo>
                <a:close/>
                <a:moveTo>
                  <a:pt x="372" y="479"/>
                </a:moveTo>
                <a:cubicBezTo>
                  <a:pt x="372" y="302"/>
                  <a:pt x="372" y="302"/>
                  <a:pt x="372" y="302"/>
                </a:cubicBezTo>
                <a:cubicBezTo>
                  <a:pt x="372" y="301"/>
                  <a:pt x="372" y="301"/>
                  <a:pt x="372" y="301"/>
                </a:cubicBezTo>
                <a:cubicBezTo>
                  <a:pt x="372" y="300"/>
                  <a:pt x="371" y="300"/>
                  <a:pt x="371" y="300"/>
                </a:cubicBezTo>
                <a:cubicBezTo>
                  <a:pt x="371" y="299"/>
                  <a:pt x="371" y="299"/>
                  <a:pt x="371" y="299"/>
                </a:cubicBezTo>
                <a:cubicBezTo>
                  <a:pt x="371" y="299"/>
                  <a:pt x="371" y="299"/>
                  <a:pt x="371" y="298"/>
                </a:cubicBezTo>
                <a:cubicBezTo>
                  <a:pt x="371" y="298"/>
                  <a:pt x="371" y="298"/>
                  <a:pt x="371" y="298"/>
                </a:cubicBezTo>
                <a:cubicBezTo>
                  <a:pt x="370" y="298"/>
                  <a:pt x="370" y="297"/>
                  <a:pt x="370" y="297"/>
                </a:cubicBezTo>
                <a:cubicBezTo>
                  <a:pt x="212" y="139"/>
                  <a:pt x="212" y="139"/>
                  <a:pt x="212" y="139"/>
                </a:cubicBezTo>
                <a:cubicBezTo>
                  <a:pt x="212" y="139"/>
                  <a:pt x="211" y="139"/>
                  <a:pt x="211" y="139"/>
                </a:cubicBezTo>
                <a:cubicBezTo>
                  <a:pt x="211" y="139"/>
                  <a:pt x="211" y="138"/>
                  <a:pt x="211" y="138"/>
                </a:cubicBezTo>
                <a:cubicBezTo>
                  <a:pt x="211" y="138"/>
                  <a:pt x="210" y="138"/>
                  <a:pt x="210" y="138"/>
                </a:cubicBezTo>
                <a:cubicBezTo>
                  <a:pt x="210" y="138"/>
                  <a:pt x="210" y="138"/>
                  <a:pt x="210" y="138"/>
                </a:cubicBezTo>
                <a:cubicBezTo>
                  <a:pt x="209" y="138"/>
                  <a:pt x="209" y="138"/>
                  <a:pt x="209" y="138"/>
                </a:cubicBezTo>
                <a:cubicBezTo>
                  <a:pt x="208" y="137"/>
                  <a:pt x="208" y="137"/>
                  <a:pt x="207" y="137"/>
                </a:cubicBezTo>
                <a:cubicBezTo>
                  <a:pt x="129" y="137"/>
                  <a:pt x="129" y="137"/>
                  <a:pt x="129" y="137"/>
                </a:cubicBezTo>
                <a:cubicBezTo>
                  <a:pt x="129" y="14"/>
                  <a:pt x="129" y="14"/>
                  <a:pt x="129" y="14"/>
                </a:cubicBezTo>
                <a:cubicBezTo>
                  <a:pt x="315" y="14"/>
                  <a:pt x="315" y="14"/>
                  <a:pt x="315" y="14"/>
                </a:cubicBezTo>
                <a:cubicBezTo>
                  <a:pt x="315" y="165"/>
                  <a:pt x="315" y="165"/>
                  <a:pt x="315" y="165"/>
                </a:cubicBezTo>
                <a:cubicBezTo>
                  <a:pt x="315" y="169"/>
                  <a:pt x="318" y="172"/>
                  <a:pt x="322" y="172"/>
                </a:cubicBezTo>
                <a:cubicBezTo>
                  <a:pt x="472" y="172"/>
                  <a:pt x="472" y="172"/>
                  <a:pt x="472" y="172"/>
                </a:cubicBezTo>
                <a:cubicBezTo>
                  <a:pt x="472" y="479"/>
                  <a:pt x="472" y="479"/>
                  <a:pt x="472" y="479"/>
                </a:cubicBezTo>
                <a:lnTo>
                  <a:pt x="372" y="479"/>
                </a:lnTo>
                <a:close/>
              </a:path>
            </a:pathLst>
          </a:custGeom>
          <a:solidFill>
            <a:srgbClr val="FFFFFF"/>
          </a:solidFill>
          <a:ln>
            <a:noFill/>
          </a:ln>
        </p:spPr>
        <p:txBody>
          <a:bodyPr vert="horz" wrap="square" lIns="68580" tIns="34290" rIns="68580" bIns="34290" numCol="1" anchor="t" anchorCtr="0" compatLnSpc="1">
            <a:prstTxWarp prst="textNoShape">
              <a:avLst/>
            </a:prstTxWarp>
          </a:bodyPr>
          <a:lstStyle/>
          <a:p>
            <a:endParaRPr lang="en-US"/>
          </a:p>
        </p:txBody>
      </p:sp>
      <p:sp>
        <p:nvSpPr>
          <p:cNvPr id="24" name="Freeform 26"/>
          <p:cNvSpPr>
            <a:spLocks noEditPoints="1"/>
          </p:cNvSpPr>
          <p:nvPr/>
        </p:nvSpPr>
        <p:spPr bwMode="auto">
          <a:xfrm>
            <a:off x="7793806" y="4158081"/>
            <a:ext cx="278774" cy="432336"/>
          </a:xfrm>
          <a:custGeom>
            <a:avLst/>
            <a:gdLst>
              <a:gd name="T0" fmla="*/ 110 w 419"/>
              <a:gd name="T1" fmla="*/ 651 h 651"/>
              <a:gd name="T2" fmla="*/ 0 w 419"/>
              <a:gd name="T3" fmla="*/ 538 h 651"/>
              <a:gd name="T4" fmla="*/ 7 w 419"/>
              <a:gd name="T5" fmla="*/ 531 h 651"/>
              <a:gd name="T6" fmla="*/ 14 w 419"/>
              <a:gd name="T7" fmla="*/ 538 h 651"/>
              <a:gd name="T8" fmla="*/ 110 w 419"/>
              <a:gd name="T9" fmla="*/ 637 h 651"/>
              <a:gd name="T10" fmla="*/ 243 w 419"/>
              <a:gd name="T11" fmla="*/ 519 h 651"/>
              <a:gd name="T12" fmla="*/ 307 w 419"/>
              <a:gd name="T13" fmla="*/ 429 h 651"/>
              <a:gd name="T14" fmla="*/ 405 w 419"/>
              <a:gd name="T15" fmla="*/ 226 h 651"/>
              <a:gd name="T16" fmla="*/ 216 w 419"/>
              <a:gd name="T17" fmla="*/ 14 h 651"/>
              <a:gd name="T18" fmla="*/ 48 w 419"/>
              <a:gd name="T19" fmla="*/ 173 h 651"/>
              <a:gd name="T20" fmla="*/ 41 w 419"/>
              <a:gd name="T21" fmla="*/ 180 h 651"/>
              <a:gd name="T22" fmla="*/ 34 w 419"/>
              <a:gd name="T23" fmla="*/ 173 h 651"/>
              <a:gd name="T24" fmla="*/ 216 w 419"/>
              <a:gd name="T25" fmla="*/ 0 h 651"/>
              <a:gd name="T26" fmla="*/ 350 w 419"/>
              <a:gd name="T27" fmla="*/ 52 h 651"/>
              <a:gd name="T28" fmla="*/ 419 w 419"/>
              <a:gd name="T29" fmla="*/ 226 h 651"/>
              <a:gd name="T30" fmla="*/ 318 w 419"/>
              <a:gd name="T31" fmla="*/ 438 h 651"/>
              <a:gd name="T32" fmla="*/ 256 w 419"/>
              <a:gd name="T33" fmla="*/ 523 h 651"/>
              <a:gd name="T34" fmla="*/ 110 w 419"/>
              <a:gd name="T35" fmla="*/ 651 h 651"/>
              <a:gd name="T36" fmla="*/ 99 w 419"/>
              <a:gd name="T37" fmla="*/ 414 h 651"/>
              <a:gd name="T38" fmla="*/ 131 w 419"/>
              <a:gd name="T39" fmla="*/ 402 h 651"/>
              <a:gd name="T40" fmla="*/ 165 w 419"/>
              <a:gd name="T41" fmla="*/ 350 h 651"/>
              <a:gd name="T42" fmla="*/ 148 w 419"/>
              <a:gd name="T43" fmla="*/ 306 h 651"/>
              <a:gd name="T44" fmla="*/ 135 w 419"/>
              <a:gd name="T45" fmla="*/ 274 h 651"/>
              <a:gd name="T46" fmla="*/ 233 w 419"/>
              <a:gd name="T47" fmla="*/ 111 h 651"/>
              <a:gd name="T48" fmla="*/ 314 w 419"/>
              <a:gd name="T49" fmla="*/ 192 h 651"/>
              <a:gd name="T50" fmla="*/ 322 w 419"/>
              <a:gd name="T51" fmla="*/ 198 h 651"/>
              <a:gd name="T52" fmla="*/ 328 w 419"/>
              <a:gd name="T53" fmla="*/ 191 h 651"/>
              <a:gd name="T54" fmla="*/ 233 w 419"/>
              <a:gd name="T55" fmla="*/ 97 h 651"/>
              <a:gd name="T56" fmla="*/ 121 w 419"/>
              <a:gd name="T57" fmla="*/ 274 h 651"/>
              <a:gd name="T58" fmla="*/ 138 w 419"/>
              <a:gd name="T59" fmla="*/ 317 h 651"/>
              <a:gd name="T60" fmla="*/ 151 w 419"/>
              <a:gd name="T61" fmla="*/ 350 h 651"/>
              <a:gd name="T62" fmla="*/ 97 w 419"/>
              <a:gd name="T63" fmla="*/ 400 h 651"/>
              <a:gd name="T64" fmla="*/ 91 w 419"/>
              <a:gd name="T65" fmla="*/ 408 h 651"/>
              <a:gd name="T66" fmla="*/ 98 w 419"/>
              <a:gd name="T67" fmla="*/ 414 h 651"/>
              <a:gd name="T68" fmla="*/ 99 w 419"/>
              <a:gd name="T69" fmla="*/ 414 h 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19" h="651">
                <a:moveTo>
                  <a:pt x="110" y="651"/>
                </a:moveTo>
                <a:cubicBezTo>
                  <a:pt x="52" y="651"/>
                  <a:pt x="0" y="574"/>
                  <a:pt x="0" y="538"/>
                </a:cubicBezTo>
                <a:cubicBezTo>
                  <a:pt x="0" y="534"/>
                  <a:pt x="4" y="531"/>
                  <a:pt x="7" y="531"/>
                </a:cubicBezTo>
                <a:cubicBezTo>
                  <a:pt x="11" y="531"/>
                  <a:pt x="14" y="534"/>
                  <a:pt x="14" y="538"/>
                </a:cubicBezTo>
                <a:cubicBezTo>
                  <a:pt x="14" y="569"/>
                  <a:pt x="63" y="637"/>
                  <a:pt x="110" y="637"/>
                </a:cubicBezTo>
                <a:cubicBezTo>
                  <a:pt x="168" y="637"/>
                  <a:pt x="217" y="593"/>
                  <a:pt x="243" y="519"/>
                </a:cubicBezTo>
                <a:cubicBezTo>
                  <a:pt x="254" y="486"/>
                  <a:pt x="280" y="458"/>
                  <a:pt x="307" y="429"/>
                </a:cubicBezTo>
                <a:cubicBezTo>
                  <a:pt x="353" y="379"/>
                  <a:pt x="405" y="324"/>
                  <a:pt x="405" y="226"/>
                </a:cubicBezTo>
                <a:cubicBezTo>
                  <a:pt x="405" y="58"/>
                  <a:pt x="282" y="14"/>
                  <a:pt x="216" y="14"/>
                </a:cubicBezTo>
                <a:cubicBezTo>
                  <a:pt x="134" y="14"/>
                  <a:pt x="48" y="96"/>
                  <a:pt x="48" y="173"/>
                </a:cubicBezTo>
                <a:cubicBezTo>
                  <a:pt x="48" y="177"/>
                  <a:pt x="45" y="180"/>
                  <a:pt x="41" y="180"/>
                </a:cubicBezTo>
                <a:cubicBezTo>
                  <a:pt x="37" y="180"/>
                  <a:pt x="34" y="177"/>
                  <a:pt x="34" y="173"/>
                </a:cubicBezTo>
                <a:cubicBezTo>
                  <a:pt x="34" y="89"/>
                  <a:pt x="128" y="0"/>
                  <a:pt x="216" y="0"/>
                </a:cubicBezTo>
                <a:cubicBezTo>
                  <a:pt x="265" y="0"/>
                  <a:pt x="314" y="19"/>
                  <a:pt x="350" y="52"/>
                </a:cubicBezTo>
                <a:cubicBezTo>
                  <a:pt x="381" y="80"/>
                  <a:pt x="419" y="133"/>
                  <a:pt x="419" y="226"/>
                </a:cubicBezTo>
                <a:cubicBezTo>
                  <a:pt x="419" y="329"/>
                  <a:pt x="365" y="387"/>
                  <a:pt x="318" y="438"/>
                </a:cubicBezTo>
                <a:cubicBezTo>
                  <a:pt x="291" y="466"/>
                  <a:pt x="267" y="493"/>
                  <a:pt x="256" y="523"/>
                </a:cubicBezTo>
                <a:cubicBezTo>
                  <a:pt x="229" y="603"/>
                  <a:pt x="174" y="651"/>
                  <a:pt x="110" y="651"/>
                </a:cubicBezTo>
                <a:close/>
                <a:moveTo>
                  <a:pt x="99" y="414"/>
                </a:moveTo>
                <a:cubicBezTo>
                  <a:pt x="100" y="414"/>
                  <a:pt x="116" y="411"/>
                  <a:pt x="131" y="402"/>
                </a:cubicBezTo>
                <a:cubicBezTo>
                  <a:pt x="153" y="390"/>
                  <a:pt x="165" y="372"/>
                  <a:pt x="165" y="350"/>
                </a:cubicBezTo>
                <a:cubicBezTo>
                  <a:pt x="165" y="323"/>
                  <a:pt x="156" y="314"/>
                  <a:pt x="148" y="306"/>
                </a:cubicBezTo>
                <a:cubicBezTo>
                  <a:pt x="141" y="300"/>
                  <a:pt x="135" y="294"/>
                  <a:pt x="135" y="274"/>
                </a:cubicBezTo>
                <a:cubicBezTo>
                  <a:pt x="135" y="145"/>
                  <a:pt x="199" y="111"/>
                  <a:pt x="233" y="111"/>
                </a:cubicBezTo>
                <a:cubicBezTo>
                  <a:pt x="266" y="111"/>
                  <a:pt x="307" y="125"/>
                  <a:pt x="314" y="192"/>
                </a:cubicBezTo>
                <a:cubicBezTo>
                  <a:pt x="315" y="196"/>
                  <a:pt x="318" y="199"/>
                  <a:pt x="322" y="198"/>
                </a:cubicBezTo>
                <a:cubicBezTo>
                  <a:pt x="326" y="198"/>
                  <a:pt x="329" y="195"/>
                  <a:pt x="328" y="191"/>
                </a:cubicBezTo>
                <a:cubicBezTo>
                  <a:pt x="320" y="109"/>
                  <a:pt x="265" y="97"/>
                  <a:pt x="233" y="97"/>
                </a:cubicBezTo>
                <a:cubicBezTo>
                  <a:pt x="195" y="97"/>
                  <a:pt x="121" y="134"/>
                  <a:pt x="121" y="274"/>
                </a:cubicBezTo>
                <a:cubicBezTo>
                  <a:pt x="121" y="300"/>
                  <a:pt x="130" y="309"/>
                  <a:pt x="138" y="317"/>
                </a:cubicBezTo>
                <a:cubicBezTo>
                  <a:pt x="145" y="323"/>
                  <a:pt x="151" y="329"/>
                  <a:pt x="151" y="350"/>
                </a:cubicBezTo>
                <a:cubicBezTo>
                  <a:pt x="151" y="391"/>
                  <a:pt x="99" y="399"/>
                  <a:pt x="97" y="400"/>
                </a:cubicBezTo>
                <a:cubicBezTo>
                  <a:pt x="93" y="400"/>
                  <a:pt x="91" y="404"/>
                  <a:pt x="91" y="408"/>
                </a:cubicBezTo>
                <a:cubicBezTo>
                  <a:pt x="92" y="411"/>
                  <a:pt x="95" y="414"/>
                  <a:pt x="98" y="414"/>
                </a:cubicBezTo>
                <a:cubicBezTo>
                  <a:pt x="99" y="414"/>
                  <a:pt x="99" y="414"/>
                  <a:pt x="99" y="414"/>
                </a:cubicBezTo>
                <a:close/>
              </a:path>
            </a:pathLst>
          </a:custGeom>
          <a:solidFill>
            <a:srgbClr val="FFFFFF"/>
          </a:solidFill>
          <a:ln>
            <a:noFill/>
          </a:ln>
        </p:spPr>
        <p:txBody>
          <a:bodyPr vert="horz" wrap="square" lIns="68580" tIns="34290" rIns="68580" bIns="34290" numCol="1" anchor="t" anchorCtr="0" compatLnSpc="1">
            <a:prstTxWarp prst="textNoShape">
              <a:avLst/>
            </a:prstTxWarp>
          </a:bodyPr>
          <a:lstStyle/>
          <a:p>
            <a:endParaRPr lang="en-US"/>
          </a:p>
        </p:txBody>
      </p:sp>
      <p:sp>
        <p:nvSpPr>
          <p:cNvPr id="25" name="Freeform 134"/>
          <p:cNvSpPr>
            <a:spLocks noEditPoints="1"/>
          </p:cNvSpPr>
          <p:nvPr/>
        </p:nvSpPr>
        <p:spPr bwMode="auto">
          <a:xfrm>
            <a:off x="3991614" y="3518440"/>
            <a:ext cx="303974" cy="450620"/>
          </a:xfrm>
          <a:custGeom>
            <a:avLst/>
            <a:gdLst>
              <a:gd name="T0" fmla="*/ 454 w 477"/>
              <a:gd name="T1" fmla="*/ 588 h 707"/>
              <a:gd name="T2" fmla="*/ 402 w 477"/>
              <a:gd name="T3" fmla="*/ 546 h 707"/>
              <a:gd name="T4" fmla="*/ 284 w 477"/>
              <a:gd name="T5" fmla="*/ 301 h 707"/>
              <a:gd name="T6" fmla="*/ 337 w 477"/>
              <a:gd name="T7" fmla="*/ 290 h 707"/>
              <a:gd name="T8" fmla="*/ 390 w 477"/>
              <a:gd name="T9" fmla="*/ 313 h 707"/>
              <a:gd name="T10" fmla="*/ 466 w 477"/>
              <a:gd name="T11" fmla="*/ 264 h 707"/>
              <a:gd name="T12" fmla="*/ 353 w 477"/>
              <a:gd name="T13" fmla="*/ 136 h 707"/>
              <a:gd name="T14" fmla="*/ 267 w 477"/>
              <a:gd name="T15" fmla="*/ 77 h 707"/>
              <a:gd name="T16" fmla="*/ 259 w 477"/>
              <a:gd name="T17" fmla="*/ 0 h 707"/>
              <a:gd name="T18" fmla="*/ 162 w 477"/>
              <a:gd name="T19" fmla="*/ 101 h 707"/>
              <a:gd name="T20" fmla="*/ 65 w 477"/>
              <a:gd name="T21" fmla="*/ 411 h 707"/>
              <a:gd name="T22" fmla="*/ 65 w 477"/>
              <a:gd name="T23" fmla="*/ 546 h 707"/>
              <a:gd name="T24" fmla="*/ 35 w 477"/>
              <a:gd name="T25" fmla="*/ 618 h 707"/>
              <a:gd name="T26" fmla="*/ 45 w 477"/>
              <a:gd name="T27" fmla="*/ 707 h 707"/>
              <a:gd name="T28" fmla="*/ 477 w 477"/>
              <a:gd name="T29" fmla="*/ 662 h 707"/>
              <a:gd name="T30" fmla="*/ 253 w 477"/>
              <a:gd name="T31" fmla="*/ 15 h 707"/>
              <a:gd name="T32" fmla="*/ 179 w 477"/>
              <a:gd name="T33" fmla="*/ 94 h 707"/>
              <a:gd name="T34" fmla="*/ 78 w 477"/>
              <a:gd name="T35" fmla="*/ 405 h 707"/>
              <a:gd name="T36" fmla="*/ 169 w 477"/>
              <a:gd name="T37" fmla="*/ 112 h 707"/>
              <a:gd name="T38" fmla="*/ 265 w 477"/>
              <a:gd name="T39" fmla="*/ 91 h 707"/>
              <a:gd name="T40" fmla="*/ 338 w 477"/>
              <a:gd name="T41" fmla="*/ 138 h 707"/>
              <a:gd name="T42" fmla="*/ 454 w 477"/>
              <a:gd name="T43" fmla="*/ 254 h 707"/>
              <a:gd name="T44" fmla="*/ 421 w 477"/>
              <a:gd name="T45" fmla="*/ 273 h 707"/>
              <a:gd name="T46" fmla="*/ 383 w 477"/>
              <a:gd name="T47" fmla="*/ 294 h 707"/>
              <a:gd name="T48" fmla="*/ 319 w 477"/>
              <a:gd name="T49" fmla="*/ 280 h 707"/>
              <a:gd name="T50" fmla="*/ 252 w 477"/>
              <a:gd name="T51" fmla="*/ 289 h 707"/>
              <a:gd name="T52" fmla="*/ 248 w 477"/>
              <a:gd name="T53" fmla="*/ 301 h 707"/>
              <a:gd name="T54" fmla="*/ 98 w 477"/>
              <a:gd name="T55" fmla="*/ 546 h 707"/>
              <a:gd name="T56" fmla="*/ 65 w 477"/>
              <a:gd name="T57" fmla="*/ 560 h 707"/>
              <a:gd name="T58" fmla="*/ 440 w 477"/>
              <a:gd name="T59" fmla="*/ 588 h 707"/>
              <a:gd name="T60" fmla="*/ 65 w 477"/>
              <a:gd name="T61" fmla="*/ 617 h 707"/>
              <a:gd name="T62" fmla="*/ 65 w 477"/>
              <a:gd name="T63" fmla="*/ 560 h 707"/>
              <a:gd name="T64" fmla="*/ 45 w 477"/>
              <a:gd name="T65" fmla="*/ 693 h 707"/>
              <a:gd name="T66" fmla="*/ 45 w 477"/>
              <a:gd name="T67" fmla="*/ 631 h 707"/>
              <a:gd name="T68" fmla="*/ 411 w 477"/>
              <a:gd name="T69" fmla="*/ 631 h 707"/>
              <a:gd name="T70" fmla="*/ 463 w 477"/>
              <a:gd name="T71" fmla="*/ 662 h 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77" h="707">
                <a:moveTo>
                  <a:pt x="442" y="618"/>
                </a:moveTo>
                <a:cubicBezTo>
                  <a:pt x="449" y="610"/>
                  <a:pt x="454" y="600"/>
                  <a:pt x="454" y="588"/>
                </a:cubicBezTo>
                <a:cubicBezTo>
                  <a:pt x="454" y="565"/>
                  <a:pt x="435" y="546"/>
                  <a:pt x="411" y="546"/>
                </a:cubicBezTo>
                <a:cubicBezTo>
                  <a:pt x="402" y="546"/>
                  <a:pt x="402" y="546"/>
                  <a:pt x="402" y="546"/>
                </a:cubicBezTo>
                <a:cubicBezTo>
                  <a:pt x="396" y="464"/>
                  <a:pt x="298" y="339"/>
                  <a:pt x="267" y="302"/>
                </a:cubicBezTo>
                <a:cubicBezTo>
                  <a:pt x="273" y="302"/>
                  <a:pt x="279" y="301"/>
                  <a:pt x="284" y="301"/>
                </a:cubicBezTo>
                <a:cubicBezTo>
                  <a:pt x="305" y="301"/>
                  <a:pt x="316" y="297"/>
                  <a:pt x="324" y="293"/>
                </a:cubicBezTo>
                <a:cubicBezTo>
                  <a:pt x="329" y="291"/>
                  <a:pt x="332" y="290"/>
                  <a:pt x="337" y="290"/>
                </a:cubicBezTo>
                <a:cubicBezTo>
                  <a:pt x="345" y="290"/>
                  <a:pt x="365" y="300"/>
                  <a:pt x="376" y="306"/>
                </a:cubicBezTo>
                <a:cubicBezTo>
                  <a:pt x="382" y="309"/>
                  <a:pt x="387" y="312"/>
                  <a:pt x="390" y="313"/>
                </a:cubicBezTo>
                <a:cubicBezTo>
                  <a:pt x="403" y="318"/>
                  <a:pt x="420" y="299"/>
                  <a:pt x="432" y="282"/>
                </a:cubicBezTo>
                <a:cubicBezTo>
                  <a:pt x="466" y="264"/>
                  <a:pt x="466" y="264"/>
                  <a:pt x="466" y="264"/>
                </a:cubicBezTo>
                <a:cubicBezTo>
                  <a:pt x="469" y="262"/>
                  <a:pt x="471" y="258"/>
                  <a:pt x="469" y="255"/>
                </a:cubicBezTo>
                <a:cubicBezTo>
                  <a:pt x="448" y="200"/>
                  <a:pt x="377" y="150"/>
                  <a:pt x="353" y="136"/>
                </a:cubicBezTo>
                <a:cubicBezTo>
                  <a:pt x="353" y="126"/>
                  <a:pt x="350" y="117"/>
                  <a:pt x="342" y="108"/>
                </a:cubicBezTo>
                <a:cubicBezTo>
                  <a:pt x="327" y="90"/>
                  <a:pt x="297" y="78"/>
                  <a:pt x="267" y="77"/>
                </a:cubicBezTo>
                <a:cubicBezTo>
                  <a:pt x="268" y="62"/>
                  <a:pt x="269" y="28"/>
                  <a:pt x="267" y="6"/>
                </a:cubicBezTo>
                <a:cubicBezTo>
                  <a:pt x="266" y="2"/>
                  <a:pt x="263" y="0"/>
                  <a:pt x="259" y="0"/>
                </a:cubicBezTo>
                <a:cubicBezTo>
                  <a:pt x="227" y="2"/>
                  <a:pt x="199" y="21"/>
                  <a:pt x="180" y="55"/>
                </a:cubicBezTo>
                <a:cubicBezTo>
                  <a:pt x="169" y="74"/>
                  <a:pt x="164" y="93"/>
                  <a:pt x="162" y="101"/>
                </a:cubicBezTo>
                <a:cubicBezTo>
                  <a:pt x="86" y="136"/>
                  <a:pt x="32" y="208"/>
                  <a:pt x="32" y="286"/>
                </a:cubicBezTo>
                <a:cubicBezTo>
                  <a:pt x="32" y="336"/>
                  <a:pt x="49" y="376"/>
                  <a:pt x="65" y="411"/>
                </a:cubicBezTo>
                <a:cubicBezTo>
                  <a:pt x="84" y="456"/>
                  <a:pt x="101" y="494"/>
                  <a:pt x="83" y="546"/>
                </a:cubicBezTo>
                <a:cubicBezTo>
                  <a:pt x="65" y="546"/>
                  <a:pt x="65" y="546"/>
                  <a:pt x="65" y="546"/>
                </a:cubicBezTo>
                <a:cubicBezTo>
                  <a:pt x="42" y="546"/>
                  <a:pt x="23" y="565"/>
                  <a:pt x="23" y="588"/>
                </a:cubicBezTo>
                <a:cubicBezTo>
                  <a:pt x="23" y="600"/>
                  <a:pt x="27" y="610"/>
                  <a:pt x="35" y="618"/>
                </a:cubicBezTo>
                <a:cubicBezTo>
                  <a:pt x="15" y="622"/>
                  <a:pt x="0" y="640"/>
                  <a:pt x="0" y="662"/>
                </a:cubicBezTo>
                <a:cubicBezTo>
                  <a:pt x="0" y="687"/>
                  <a:pt x="20" y="707"/>
                  <a:pt x="45" y="707"/>
                </a:cubicBezTo>
                <a:cubicBezTo>
                  <a:pt x="432" y="707"/>
                  <a:pt x="432" y="707"/>
                  <a:pt x="432" y="707"/>
                </a:cubicBezTo>
                <a:cubicBezTo>
                  <a:pt x="457" y="707"/>
                  <a:pt x="477" y="687"/>
                  <a:pt x="477" y="662"/>
                </a:cubicBezTo>
                <a:cubicBezTo>
                  <a:pt x="477" y="640"/>
                  <a:pt x="462" y="622"/>
                  <a:pt x="442" y="618"/>
                </a:cubicBezTo>
                <a:close/>
                <a:moveTo>
                  <a:pt x="253" y="15"/>
                </a:moveTo>
                <a:cubicBezTo>
                  <a:pt x="255" y="36"/>
                  <a:pt x="254" y="65"/>
                  <a:pt x="253" y="78"/>
                </a:cubicBezTo>
                <a:cubicBezTo>
                  <a:pt x="227" y="79"/>
                  <a:pt x="202" y="85"/>
                  <a:pt x="179" y="94"/>
                </a:cubicBezTo>
                <a:cubicBezTo>
                  <a:pt x="186" y="70"/>
                  <a:pt x="207" y="22"/>
                  <a:pt x="253" y="15"/>
                </a:cubicBezTo>
                <a:close/>
                <a:moveTo>
                  <a:pt x="78" y="405"/>
                </a:moveTo>
                <a:cubicBezTo>
                  <a:pt x="62" y="370"/>
                  <a:pt x="46" y="333"/>
                  <a:pt x="46" y="286"/>
                </a:cubicBezTo>
                <a:cubicBezTo>
                  <a:pt x="46" y="212"/>
                  <a:pt x="98" y="145"/>
                  <a:pt x="169" y="112"/>
                </a:cubicBezTo>
                <a:cubicBezTo>
                  <a:pt x="171" y="112"/>
                  <a:pt x="172" y="112"/>
                  <a:pt x="172" y="111"/>
                </a:cubicBezTo>
                <a:cubicBezTo>
                  <a:pt x="201" y="98"/>
                  <a:pt x="233" y="91"/>
                  <a:pt x="265" y="91"/>
                </a:cubicBezTo>
                <a:cubicBezTo>
                  <a:pt x="292" y="91"/>
                  <a:pt x="319" y="102"/>
                  <a:pt x="332" y="117"/>
                </a:cubicBezTo>
                <a:cubicBezTo>
                  <a:pt x="337" y="124"/>
                  <a:pt x="340" y="131"/>
                  <a:pt x="338" y="138"/>
                </a:cubicBezTo>
                <a:cubicBezTo>
                  <a:pt x="338" y="141"/>
                  <a:pt x="339" y="144"/>
                  <a:pt x="342" y="146"/>
                </a:cubicBezTo>
                <a:cubicBezTo>
                  <a:pt x="359" y="155"/>
                  <a:pt x="431" y="203"/>
                  <a:pt x="454" y="254"/>
                </a:cubicBezTo>
                <a:cubicBezTo>
                  <a:pt x="424" y="271"/>
                  <a:pt x="424" y="271"/>
                  <a:pt x="424" y="271"/>
                </a:cubicBezTo>
                <a:cubicBezTo>
                  <a:pt x="423" y="271"/>
                  <a:pt x="422" y="272"/>
                  <a:pt x="421" y="273"/>
                </a:cubicBezTo>
                <a:cubicBezTo>
                  <a:pt x="412" y="286"/>
                  <a:pt x="400" y="299"/>
                  <a:pt x="395" y="300"/>
                </a:cubicBezTo>
                <a:cubicBezTo>
                  <a:pt x="392" y="299"/>
                  <a:pt x="388" y="296"/>
                  <a:pt x="383" y="294"/>
                </a:cubicBezTo>
                <a:cubicBezTo>
                  <a:pt x="364" y="284"/>
                  <a:pt x="348" y="276"/>
                  <a:pt x="337" y="276"/>
                </a:cubicBezTo>
                <a:cubicBezTo>
                  <a:pt x="330" y="276"/>
                  <a:pt x="324" y="278"/>
                  <a:pt x="319" y="280"/>
                </a:cubicBezTo>
                <a:cubicBezTo>
                  <a:pt x="311" y="284"/>
                  <a:pt x="302" y="287"/>
                  <a:pt x="284" y="287"/>
                </a:cubicBezTo>
                <a:cubicBezTo>
                  <a:pt x="274" y="287"/>
                  <a:pt x="253" y="289"/>
                  <a:pt x="252" y="289"/>
                </a:cubicBezTo>
                <a:cubicBezTo>
                  <a:pt x="250" y="290"/>
                  <a:pt x="247" y="291"/>
                  <a:pt x="246" y="294"/>
                </a:cubicBezTo>
                <a:cubicBezTo>
                  <a:pt x="245" y="296"/>
                  <a:pt x="246" y="299"/>
                  <a:pt x="248" y="301"/>
                </a:cubicBezTo>
                <a:cubicBezTo>
                  <a:pt x="249" y="302"/>
                  <a:pt x="381" y="456"/>
                  <a:pt x="388" y="546"/>
                </a:cubicBezTo>
                <a:cubicBezTo>
                  <a:pt x="98" y="546"/>
                  <a:pt x="98" y="546"/>
                  <a:pt x="98" y="546"/>
                </a:cubicBezTo>
                <a:cubicBezTo>
                  <a:pt x="115" y="492"/>
                  <a:pt x="97" y="450"/>
                  <a:pt x="78" y="405"/>
                </a:cubicBezTo>
                <a:close/>
                <a:moveTo>
                  <a:pt x="65" y="560"/>
                </a:moveTo>
                <a:cubicBezTo>
                  <a:pt x="411" y="560"/>
                  <a:pt x="411" y="560"/>
                  <a:pt x="411" y="560"/>
                </a:cubicBezTo>
                <a:cubicBezTo>
                  <a:pt x="427" y="560"/>
                  <a:pt x="440" y="573"/>
                  <a:pt x="440" y="588"/>
                </a:cubicBezTo>
                <a:cubicBezTo>
                  <a:pt x="440" y="604"/>
                  <a:pt x="427" y="617"/>
                  <a:pt x="411" y="617"/>
                </a:cubicBezTo>
                <a:cubicBezTo>
                  <a:pt x="65" y="617"/>
                  <a:pt x="65" y="617"/>
                  <a:pt x="65" y="617"/>
                </a:cubicBezTo>
                <a:cubicBezTo>
                  <a:pt x="50" y="617"/>
                  <a:pt x="37" y="604"/>
                  <a:pt x="37" y="588"/>
                </a:cubicBezTo>
                <a:cubicBezTo>
                  <a:pt x="37" y="573"/>
                  <a:pt x="50" y="560"/>
                  <a:pt x="65" y="560"/>
                </a:cubicBezTo>
                <a:close/>
                <a:moveTo>
                  <a:pt x="432" y="693"/>
                </a:moveTo>
                <a:cubicBezTo>
                  <a:pt x="45" y="693"/>
                  <a:pt x="45" y="693"/>
                  <a:pt x="45" y="693"/>
                </a:cubicBezTo>
                <a:cubicBezTo>
                  <a:pt x="28" y="693"/>
                  <a:pt x="14" y="679"/>
                  <a:pt x="14" y="662"/>
                </a:cubicBezTo>
                <a:cubicBezTo>
                  <a:pt x="14" y="645"/>
                  <a:pt x="28" y="631"/>
                  <a:pt x="45" y="631"/>
                </a:cubicBezTo>
                <a:cubicBezTo>
                  <a:pt x="65" y="631"/>
                  <a:pt x="65" y="631"/>
                  <a:pt x="65" y="631"/>
                </a:cubicBezTo>
                <a:cubicBezTo>
                  <a:pt x="411" y="631"/>
                  <a:pt x="411" y="631"/>
                  <a:pt x="411" y="631"/>
                </a:cubicBezTo>
                <a:cubicBezTo>
                  <a:pt x="432" y="631"/>
                  <a:pt x="432" y="631"/>
                  <a:pt x="432" y="631"/>
                </a:cubicBezTo>
                <a:cubicBezTo>
                  <a:pt x="449" y="631"/>
                  <a:pt x="463" y="645"/>
                  <a:pt x="463" y="662"/>
                </a:cubicBezTo>
                <a:cubicBezTo>
                  <a:pt x="463" y="679"/>
                  <a:pt x="449" y="693"/>
                  <a:pt x="432" y="693"/>
                </a:cubicBezTo>
                <a:close/>
              </a:path>
            </a:pathLst>
          </a:custGeom>
          <a:solidFill>
            <a:srgbClr val="FFFFFF"/>
          </a:solidFill>
          <a:ln>
            <a:noFill/>
          </a:ln>
        </p:spPr>
        <p:txBody>
          <a:bodyPr vert="horz" wrap="square" lIns="68580" tIns="34290" rIns="68580" bIns="34290" numCol="1" anchor="t" anchorCtr="0" compatLnSpc="1">
            <a:prstTxWarp prst="textNoShape">
              <a:avLst/>
            </a:prstTxWarp>
          </a:bodyPr>
          <a:lstStyle/>
          <a:p>
            <a:endParaRPr lang="en-US"/>
          </a:p>
        </p:txBody>
      </p:sp>
      <p:pic>
        <p:nvPicPr>
          <p:cNvPr id="8" name="Picture 7">
            <a:extLst>
              <a:ext uri="{FF2B5EF4-FFF2-40B4-BE49-F238E27FC236}">
                <a16:creationId xmlns:a16="http://schemas.microsoft.com/office/drawing/2014/main" id="{065212A0-333C-DC43-921C-283FBC0D6742}"/>
              </a:ext>
            </a:extLst>
          </p:cNvPr>
          <p:cNvPicPr>
            <a:picLocks noChangeAspect="1"/>
          </p:cNvPicPr>
          <p:nvPr/>
        </p:nvPicPr>
        <p:blipFill>
          <a:blip r:embed="rId2"/>
          <a:stretch>
            <a:fillRect/>
          </a:stretch>
        </p:blipFill>
        <p:spPr>
          <a:xfrm>
            <a:off x="1703512" y="1580964"/>
            <a:ext cx="4070560" cy="4343586"/>
          </a:xfrm>
          <a:prstGeom prst="rect">
            <a:avLst/>
          </a:prstGeom>
        </p:spPr>
      </p:pic>
      <p:pic>
        <p:nvPicPr>
          <p:cNvPr id="9" name="Picture 8">
            <a:extLst>
              <a:ext uri="{FF2B5EF4-FFF2-40B4-BE49-F238E27FC236}">
                <a16:creationId xmlns:a16="http://schemas.microsoft.com/office/drawing/2014/main" id="{E1EEC6BA-AB56-FC46-95ED-8EE41E8C0849}"/>
              </a:ext>
            </a:extLst>
          </p:cNvPr>
          <p:cNvPicPr>
            <a:picLocks noChangeAspect="1"/>
          </p:cNvPicPr>
          <p:nvPr/>
        </p:nvPicPr>
        <p:blipFill>
          <a:blip r:embed="rId3"/>
          <a:stretch>
            <a:fillRect/>
          </a:stretch>
        </p:blipFill>
        <p:spPr>
          <a:xfrm>
            <a:off x="6096000" y="1580964"/>
            <a:ext cx="4070560" cy="4343586"/>
          </a:xfrm>
          <a:prstGeom prst="rect">
            <a:avLst/>
          </a:prstGeom>
        </p:spPr>
      </p:pic>
      <p:sp>
        <p:nvSpPr>
          <p:cNvPr id="10" name="Title 1">
            <a:extLst>
              <a:ext uri="{FF2B5EF4-FFF2-40B4-BE49-F238E27FC236}">
                <a16:creationId xmlns:a16="http://schemas.microsoft.com/office/drawing/2014/main" id="{E0750CB1-266C-6C42-9741-9C5D6905CF94}"/>
              </a:ext>
            </a:extLst>
          </p:cNvPr>
          <p:cNvSpPr txBox="1">
            <a:spLocks/>
          </p:cNvSpPr>
          <p:nvPr/>
        </p:nvSpPr>
        <p:spPr>
          <a:xfrm>
            <a:off x="3234736" y="6075512"/>
            <a:ext cx="1008112" cy="516104"/>
          </a:xfrm>
          <a:prstGeom prst="rect">
            <a:avLst/>
          </a:prstGeom>
        </p:spPr>
        <p:txBody>
          <a:bodyPr vert="horz" lIns="0" tIns="0" rIns="0" bIns="0" rtlCol="0" anchor="ctr">
            <a:normAutofit/>
          </a:bodyPr>
          <a:lstStyle>
            <a:lvl1pPr algn="ctr" defTabSz="914378" rtl="0" eaLnBrk="1" latinLnBrk="0" hangingPunct="1">
              <a:lnSpc>
                <a:spcPct val="86000"/>
              </a:lnSpc>
              <a:spcBef>
                <a:spcPct val="0"/>
              </a:spcBef>
              <a:buNone/>
              <a:defRPr sz="2100" kern="800" spc="-40">
                <a:solidFill>
                  <a:schemeClr val="tx1"/>
                </a:solidFill>
                <a:latin typeface="+mj-lt"/>
                <a:ea typeface="+mj-ea"/>
                <a:cs typeface="+mj-cs"/>
              </a:defRPr>
            </a:lvl1pPr>
          </a:lstStyle>
          <a:p>
            <a:r>
              <a:rPr lang="en-US" dirty="0"/>
              <a:t>Female</a:t>
            </a:r>
          </a:p>
        </p:txBody>
      </p:sp>
      <p:sp>
        <p:nvSpPr>
          <p:cNvPr id="11" name="Title 1">
            <a:extLst>
              <a:ext uri="{FF2B5EF4-FFF2-40B4-BE49-F238E27FC236}">
                <a16:creationId xmlns:a16="http://schemas.microsoft.com/office/drawing/2014/main" id="{CE103074-9BA0-0D49-88F3-583892C3E9DB}"/>
              </a:ext>
            </a:extLst>
          </p:cNvPr>
          <p:cNvSpPr txBox="1">
            <a:spLocks/>
          </p:cNvSpPr>
          <p:nvPr/>
        </p:nvSpPr>
        <p:spPr>
          <a:xfrm>
            <a:off x="7944014" y="6075512"/>
            <a:ext cx="1099176" cy="516104"/>
          </a:xfrm>
          <a:prstGeom prst="rect">
            <a:avLst/>
          </a:prstGeom>
        </p:spPr>
        <p:txBody>
          <a:bodyPr vert="horz" lIns="0" tIns="0" rIns="0" bIns="0" rtlCol="0" anchor="ctr">
            <a:normAutofit/>
          </a:bodyPr>
          <a:lstStyle>
            <a:lvl1pPr algn="ctr" defTabSz="914378" rtl="0" eaLnBrk="1" latinLnBrk="0" hangingPunct="1">
              <a:lnSpc>
                <a:spcPct val="86000"/>
              </a:lnSpc>
              <a:spcBef>
                <a:spcPct val="0"/>
              </a:spcBef>
              <a:buNone/>
              <a:defRPr sz="2100" kern="800" spc="-40">
                <a:solidFill>
                  <a:schemeClr val="tx1"/>
                </a:solidFill>
                <a:latin typeface="+mj-lt"/>
                <a:ea typeface="+mj-ea"/>
                <a:cs typeface="+mj-cs"/>
              </a:defRPr>
            </a:lvl1pPr>
          </a:lstStyle>
          <a:p>
            <a:r>
              <a:rPr lang="en-US" dirty="0"/>
              <a:t>Male</a:t>
            </a:r>
          </a:p>
        </p:txBody>
      </p:sp>
      <p:sp>
        <p:nvSpPr>
          <p:cNvPr id="13" name="TextBox 12">
            <a:extLst>
              <a:ext uri="{FF2B5EF4-FFF2-40B4-BE49-F238E27FC236}">
                <a16:creationId xmlns:a16="http://schemas.microsoft.com/office/drawing/2014/main" id="{D3C7A9F1-6E77-4316-A404-1FD5BA70EAC1}"/>
              </a:ext>
            </a:extLst>
          </p:cNvPr>
          <p:cNvSpPr txBox="1"/>
          <p:nvPr/>
        </p:nvSpPr>
        <p:spPr>
          <a:xfrm>
            <a:off x="10744200" y="5658637"/>
            <a:ext cx="1219200" cy="919401"/>
          </a:xfrm>
          <a:prstGeom prst="wedgeRoundRectCallout">
            <a:avLst/>
          </a:prstGeom>
          <a:solidFill>
            <a:schemeClr val="accent4"/>
          </a:solidFill>
        </p:spPr>
        <p:txBody>
          <a:bodyPr wrap="square" lIns="91440" tIns="45720" rIns="91440" bIns="45720" rtlCol="0" anchor="b" anchorCtr="0">
            <a:spAutoFit/>
          </a:bodyPr>
          <a:lstStyle/>
          <a:p>
            <a:pPr algn="r"/>
            <a:r>
              <a:rPr lang="en-US" sz="1600" dirty="0">
                <a:solidFill>
                  <a:schemeClr val="bg1"/>
                </a:solidFill>
              </a:rPr>
              <a:t>better understand content</a:t>
            </a:r>
          </a:p>
        </p:txBody>
      </p:sp>
    </p:spTree>
    <p:extLst>
      <p:ext uri="{BB962C8B-B14F-4D97-AF65-F5344CB8AC3E}">
        <p14:creationId xmlns:p14="http://schemas.microsoft.com/office/powerpoint/2010/main" val="28285053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Emoji Analysis</a:t>
            </a:r>
          </a:p>
        </p:txBody>
      </p:sp>
      <p:sp>
        <p:nvSpPr>
          <p:cNvPr id="3" name="Text Placeholder 2"/>
          <p:cNvSpPr>
            <a:spLocks noGrp="1"/>
          </p:cNvSpPr>
          <p:nvPr>
            <p:ph type="body" sz="quarter" idx="10"/>
          </p:nvPr>
        </p:nvSpPr>
        <p:spPr/>
        <p:txBody>
          <a:bodyPr/>
          <a:lstStyle/>
          <a:p>
            <a:r>
              <a:rPr lang="en-US" dirty="0"/>
              <a:t>Usage by subjects: bullying, relationships, puberty</a:t>
            </a:r>
          </a:p>
        </p:txBody>
      </p:sp>
      <p:sp>
        <p:nvSpPr>
          <p:cNvPr id="23" name="Freeform 93"/>
          <p:cNvSpPr>
            <a:spLocks noEditPoints="1"/>
          </p:cNvSpPr>
          <p:nvPr/>
        </p:nvSpPr>
        <p:spPr bwMode="auto">
          <a:xfrm>
            <a:off x="7793806" y="2456894"/>
            <a:ext cx="300416" cy="389915"/>
          </a:xfrm>
          <a:custGeom>
            <a:avLst/>
            <a:gdLst>
              <a:gd name="T0" fmla="*/ 486 w 486"/>
              <a:gd name="T1" fmla="*/ 163 h 630"/>
              <a:gd name="T2" fmla="*/ 485 w 486"/>
              <a:gd name="T3" fmla="*/ 161 h 630"/>
              <a:gd name="T4" fmla="*/ 484 w 486"/>
              <a:gd name="T5" fmla="*/ 160 h 630"/>
              <a:gd name="T6" fmla="*/ 326 w 486"/>
              <a:gd name="T7" fmla="*/ 2 h 630"/>
              <a:gd name="T8" fmla="*/ 325 w 486"/>
              <a:gd name="T9" fmla="*/ 1 h 630"/>
              <a:gd name="T10" fmla="*/ 323 w 486"/>
              <a:gd name="T11" fmla="*/ 1 h 630"/>
              <a:gd name="T12" fmla="*/ 122 w 486"/>
              <a:gd name="T13" fmla="*/ 0 h 630"/>
              <a:gd name="T14" fmla="*/ 115 w 486"/>
              <a:gd name="T15" fmla="*/ 137 h 630"/>
              <a:gd name="T16" fmla="*/ 0 w 486"/>
              <a:gd name="T17" fmla="*/ 144 h 630"/>
              <a:gd name="T18" fmla="*/ 7 w 486"/>
              <a:gd name="T19" fmla="*/ 630 h 630"/>
              <a:gd name="T20" fmla="*/ 372 w 486"/>
              <a:gd name="T21" fmla="*/ 623 h 630"/>
              <a:gd name="T22" fmla="*/ 479 w 486"/>
              <a:gd name="T23" fmla="*/ 493 h 630"/>
              <a:gd name="T24" fmla="*/ 486 w 486"/>
              <a:gd name="T25" fmla="*/ 165 h 630"/>
              <a:gd name="T26" fmla="*/ 329 w 486"/>
              <a:gd name="T27" fmla="*/ 24 h 630"/>
              <a:gd name="T28" fmla="*/ 329 w 486"/>
              <a:gd name="T29" fmla="*/ 158 h 630"/>
              <a:gd name="T30" fmla="*/ 358 w 486"/>
              <a:gd name="T31" fmla="*/ 616 h 630"/>
              <a:gd name="T32" fmla="*/ 14 w 486"/>
              <a:gd name="T33" fmla="*/ 151 h 630"/>
              <a:gd name="T34" fmla="*/ 200 w 486"/>
              <a:gd name="T35" fmla="*/ 302 h 630"/>
              <a:gd name="T36" fmla="*/ 358 w 486"/>
              <a:gd name="T37" fmla="*/ 309 h 630"/>
              <a:gd name="T38" fmla="*/ 348 w 486"/>
              <a:gd name="T39" fmla="*/ 295 h 630"/>
              <a:gd name="T40" fmla="*/ 214 w 486"/>
              <a:gd name="T41" fmla="*/ 161 h 630"/>
              <a:gd name="T42" fmla="*/ 372 w 486"/>
              <a:gd name="T43" fmla="*/ 479 h 630"/>
              <a:gd name="T44" fmla="*/ 372 w 486"/>
              <a:gd name="T45" fmla="*/ 301 h 630"/>
              <a:gd name="T46" fmla="*/ 371 w 486"/>
              <a:gd name="T47" fmla="*/ 299 h 630"/>
              <a:gd name="T48" fmla="*/ 371 w 486"/>
              <a:gd name="T49" fmla="*/ 298 h 630"/>
              <a:gd name="T50" fmla="*/ 212 w 486"/>
              <a:gd name="T51" fmla="*/ 139 h 630"/>
              <a:gd name="T52" fmla="*/ 211 w 486"/>
              <a:gd name="T53" fmla="*/ 138 h 630"/>
              <a:gd name="T54" fmla="*/ 210 w 486"/>
              <a:gd name="T55" fmla="*/ 138 h 630"/>
              <a:gd name="T56" fmla="*/ 207 w 486"/>
              <a:gd name="T57" fmla="*/ 137 h 630"/>
              <a:gd name="T58" fmla="*/ 129 w 486"/>
              <a:gd name="T59" fmla="*/ 14 h 630"/>
              <a:gd name="T60" fmla="*/ 315 w 486"/>
              <a:gd name="T61" fmla="*/ 165 h 630"/>
              <a:gd name="T62" fmla="*/ 472 w 486"/>
              <a:gd name="T63" fmla="*/ 172 h 630"/>
              <a:gd name="T64" fmla="*/ 372 w 486"/>
              <a:gd name="T65" fmla="*/ 479 h 6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86" h="630">
                <a:moveTo>
                  <a:pt x="486" y="164"/>
                </a:moveTo>
                <a:cubicBezTo>
                  <a:pt x="486" y="163"/>
                  <a:pt x="486" y="163"/>
                  <a:pt x="486" y="163"/>
                </a:cubicBezTo>
                <a:cubicBezTo>
                  <a:pt x="486" y="162"/>
                  <a:pt x="486" y="162"/>
                  <a:pt x="486" y="162"/>
                </a:cubicBezTo>
                <a:cubicBezTo>
                  <a:pt x="486" y="162"/>
                  <a:pt x="486" y="162"/>
                  <a:pt x="485" y="161"/>
                </a:cubicBezTo>
                <a:cubicBezTo>
                  <a:pt x="485" y="161"/>
                  <a:pt x="485" y="161"/>
                  <a:pt x="485" y="161"/>
                </a:cubicBezTo>
                <a:cubicBezTo>
                  <a:pt x="485" y="161"/>
                  <a:pt x="485" y="160"/>
                  <a:pt x="484" y="160"/>
                </a:cubicBezTo>
                <a:cubicBezTo>
                  <a:pt x="327" y="2"/>
                  <a:pt x="327" y="2"/>
                  <a:pt x="327" y="2"/>
                </a:cubicBezTo>
                <a:cubicBezTo>
                  <a:pt x="327" y="2"/>
                  <a:pt x="326" y="2"/>
                  <a:pt x="326" y="2"/>
                </a:cubicBezTo>
                <a:cubicBezTo>
                  <a:pt x="326" y="2"/>
                  <a:pt x="326" y="2"/>
                  <a:pt x="326" y="1"/>
                </a:cubicBezTo>
                <a:cubicBezTo>
                  <a:pt x="325" y="1"/>
                  <a:pt x="325" y="1"/>
                  <a:pt x="325" y="1"/>
                </a:cubicBezTo>
                <a:cubicBezTo>
                  <a:pt x="324" y="1"/>
                  <a:pt x="324" y="1"/>
                  <a:pt x="324" y="1"/>
                </a:cubicBezTo>
                <a:cubicBezTo>
                  <a:pt x="324" y="1"/>
                  <a:pt x="324" y="1"/>
                  <a:pt x="323" y="1"/>
                </a:cubicBezTo>
                <a:cubicBezTo>
                  <a:pt x="323" y="0"/>
                  <a:pt x="322" y="0"/>
                  <a:pt x="322" y="0"/>
                </a:cubicBezTo>
                <a:cubicBezTo>
                  <a:pt x="122" y="0"/>
                  <a:pt x="122" y="0"/>
                  <a:pt x="122" y="0"/>
                </a:cubicBezTo>
                <a:cubicBezTo>
                  <a:pt x="118" y="0"/>
                  <a:pt x="115" y="4"/>
                  <a:pt x="115" y="7"/>
                </a:cubicBezTo>
                <a:cubicBezTo>
                  <a:pt x="115" y="137"/>
                  <a:pt x="115" y="137"/>
                  <a:pt x="115" y="137"/>
                </a:cubicBezTo>
                <a:cubicBezTo>
                  <a:pt x="7" y="137"/>
                  <a:pt x="7" y="137"/>
                  <a:pt x="7" y="137"/>
                </a:cubicBezTo>
                <a:cubicBezTo>
                  <a:pt x="3" y="137"/>
                  <a:pt x="0" y="141"/>
                  <a:pt x="0" y="144"/>
                </a:cubicBezTo>
                <a:cubicBezTo>
                  <a:pt x="0" y="623"/>
                  <a:pt x="0" y="623"/>
                  <a:pt x="0" y="623"/>
                </a:cubicBezTo>
                <a:cubicBezTo>
                  <a:pt x="0" y="626"/>
                  <a:pt x="3" y="630"/>
                  <a:pt x="7" y="630"/>
                </a:cubicBezTo>
                <a:cubicBezTo>
                  <a:pt x="365" y="630"/>
                  <a:pt x="365" y="630"/>
                  <a:pt x="365" y="630"/>
                </a:cubicBezTo>
                <a:cubicBezTo>
                  <a:pt x="369" y="630"/>
                  <a:pt x="372" y="626"/>
                  <a:pt x="372" y="623"/>
                </a:cubicBezTo>
                <a:cubicBezTo>
                  <a:pt x="372" y="493"/>
                  <a:pt x="372" y="493"/>
                  <a:pt x="372" y="493"/>
                </a:cubicBezTo>
                <a:cubicBezTo>
                  <a:pt x="479" y="493"/>
                  <a:pt x="479" y="493"/>
                  <a:pt x="479" y="493"/>
                </a:cubicBezTo>
                <a:cubicBezTo>
                  <a:pt x="483" y="493"/>
                  <a:pt x="486" y="489"/>
                  <a:pt x="486" y="486"/>
                </a:cubicBezTo>
                <a:cubicBezTo>
                  <a:pt x="486" y="165"/>
                  <a:pt x="486" y="165"/>
                  <a:pt x="486" y="165"/>
                </a:cubicBezTo>
                <a:cubicBezTo>
                  <a:pt x="486" y="164"/>
                  <a:pt x="486" y="164"/>
                  <a:pt x="486" y="164"/>
                </a:cubicBezTo>
                <a:close/>
                <a:moveTo>
                  <a:pt x="329" y="24"/>
                </a:moveTo>
                <a:cubicBezTo>
                  <a:pt x="463" y="158"/>
                  <a:pt x="463" y="158"/>
                  <a:pt x="463" y="158"/>
                </a:cubicBezTo>
                <a:cubicBezTo>
                  <a:pt x="329" y="158"/>
                  <a:pt x="329" y="158"/>
                  <a:pt x="329" y="158"/>
                </a:cubicBezTo>
                <a:lnTo>
                  <a:pt x="329" y="24"/>
                </a:lnTo>
                <a:close/>
                <a:moveTo>
                  <a:pt x="358" y="616"/>
                </a:moveTo>
                <a:cubicBezTo>
                  <a:pt x="14" y="616"/>
                  <a:pt x="14" y="616"/>
                  <a:pt x="14" y="616"/>
                </a:cubicBezTo>
                <a:cubicBezTo>
                  <a:pt x="14" y="151"/>
                  <a:pt x="14" y="151"/>
                  <a:pt x="14" y="151"/>
                </a:cubicBezTo>
                <a:cubicBezTo>
                  <a:pt x="200" y="151"/>
                  <a:pt x="200" y="151"/>
                  <a:pt x="200" y="151"/>
                </a:cubicBezTo>
                <a:cubicBezTo>
                  <a:pt x="200" y="302"/>
                  <a:pt x="200" y="302"/>
                  <a:pt x="200" y="302"/>
                </a:cubicBezTo>
                <a:cubicBezTo>
                  <a:pt x="200" y="306"/>
                  <a:pt x="203" y="309"/>
                  <a:pt x="207" y="309"/>
                </a:cubicBezTo>
                <a:cubicBezTo>
                  <a:pt x="358" y="309"/>
                  <a:pt x="358" y="309"/>
                  <a:pt x="358" y="309"/>
                </a:cubicBezTo>
                <a:lnTo>
                  <a:pt x="358" y="616"/>
                </a:lnTo>
                <a:close/>
                <a:moveTo>
                  <a:pt x="348" y="295"/>
                </a:moveTo>
                <a:cubicBezTo>
                  <a:pt x="214" y="295"/>
                  <a:pt x="214" y="295"/>
                  <a:pt x="214" y="295"/>
                </a:cubicBezTo>
                <a:cubicBezTo>
                  <a:pt x="214" y="161"/>
                  <a:pt x="214" y="161"/>
                  <a:pt x="214" y="161"/>
                </a:cubicBezTo>
                <a:lnTo>
                  <a:pt x="348" y="295"/>
                </a:lnTo>
                <a:close/>
                <a:moveTo>
                  <a:pt x="372" y="479"/>
                </a:moveTo>
                <a:cubicBezTo>
                  <a:pt x="372" y="302"/>
                  <a:pt x="372" y="302"/>
                  <a:pt x="372" y="302"/>
                </a:cubicBezTo>
                <a:cubicBezTo>
                  <a:pt x="372" y="301"/>
                  <a:pt x="372" y="301"/>
                  <a:pt x="372" y="301"/>
                </a:cubicBezTo>
                <a:cubicBezTo>
                  <a:pt x="372" y="300"/>
                  <a:pt x="371" y="300"/>
                  <a:pt x="371" y="300"/>
                </a:cubicBezTo>
                <a:cubicBezTo>
                  <a:pt x="371" y="299"/>
                  <a:pt x="371" y="299"/>
                  <a:pt x="371" y="299"/>
                </a:cubicBezTo>
                <a:cubicBezTo>
                  <a:pt x="371" y="299"/>
                  <a:pt x="371" y="299"/>
                  <a:pt x="371" y="298"/>
                </a:cubicBezTo>
                <a:cubicBezTo>
                  <a:pt x="371" y="298"/>
                  <a:pt x="371" y="298"/>
                  <a:pt x="371" y="298"/>
                </a:cubicBezTo>
                <a:cubicBezTo>
                  <a:pt x="370" y="298"/>
                  <a:pt x="370" y="297"/>
                  <a:pt x="370" y="297"/>
                </a:cubicBezTo>
                <a:cubicBezTo>
                  <a:pt x="212" y="139"/>
                  <a:pt x="212" y="139"/>
                  <a:pt x="212" y="139"/>
                </a:cubicBezTo>
                <a:cubicBezTo>
                  <a:pt x="212" y="139"/>
                  <a:pt x="211" y="139"/>
                  <a:pt x="211" y="139"/>
                </a:cubicBezTo>
                <a:cubicBezTo>
                  <a:pt x="211" y="139"/>
                  <a:pt x="211" y="138"/>
                  <a:pt x="211" y="138"/>
                </a:cubicBezTo>
                <a:cubicBezTo>
                  <a:pt x="211" y="138"/>
                  <a:pt x="210" y="138"/>
                  <a:pt x="210" y="138"/>
                </a:cubicBezTo>
                <a:cubicBezTo>
                  <a:pt x="210" y="138"/>
                  <a:pt x="210" y="138"/>
                  <a:pt x="210" y="138"/>
                </a:cubicBezTo>
                <a:cubicBezTo>
                  <a:pt x="209" y="138"/>
                  <a:pt x="209" y="138"/>
                  <a:pt x="209" y="138"/>
                </a:cubicBezTo>
                <a:cubicBezTo>
                  <a:pt x="208" y="137"/>
                  <a:pt x="208" y="137"/>
                  <a:pt x="207" y="137"/>
                </a:cubicBezTo>
                <a:cubicBezTo>
                  <a:pt x="129" y="137"/>
                  <a:pt x="129" y="137"/>
                  <a:pt x="129" y="137"/>
                </a:cubicBezTo>
                <a:cubicBezTo>
                  <a:pt x="129" y="14"/>
                  <a:pt x="129" y="14"/>
                  <a:pt x="129" y="14"/>
                </a:cubicBezTo>
                <a:cubicBezTo>
                  <a:pt x="315" y="14"/>
                  <a:pt x="315" y="14"/>
                  <a:pt x="315" y="14"/>
                </a:cubicBezTo>
                <a:cubicBezTo>
                  <a:pt x="315" y="165"/>
                  <a:pt x="315" y="165"/>
                  <a:pt x="315" y="165"/>
                </a:cubicBezTo>
                <a:cubicBezTo>
                  <a:pt x="315" y="169"/>
                  <a:pt x="318" y="172"/>
                  <a:pt x="322" y="172"/>
                </a:cubicBezTo>
                <a:cubicBezTo>
                  <a:pt x="472" y="172"/>
                  <a:pt x="472" y="172"/>
                  <a:pt x="472" y="172"/>
                </a:cubicBezTo>
                <a:cubicBezTo>
                  <a:pt x="472" y="479"/>
                  <a:pt x="472" y="479"/>
                  <a:pt x="472" y="479"/>
                </a:cubicBezTo>
                <a:lnTo>
                  <a:pt x="372" y="479"/>
                </a:lnTo>
                <a:close/>
              </a:path>
            </a:pathLst>
          </a:custGeom>
          <a:solidFill>
            <a:srgbClr val="FFFFFF"/>
          </a:solidFill>
          <a:ln>
            <a:noFill/>
          </a:ln>
        </p:spPr>
        <p:txBody>
          <a:bodyPr vert="horz" wrap="square" lIns="68580" tIns="34290" rIns="68580" bIns="34290" numCol="1" anchor="t" anchorCtr="0" compatLnSpc="1">
            <a:prstTxWarp prst="textNoShape">
              <a:avLst/>
            </a:prstTxWarp>
          </a:bodyPr>
          <a:lstStyle/>
          <a:p>
            <a:endParaRPr lang="en-US"/>
          </a:p>
        </p:txBody>
      </p:sp>
      <p:sp>
        <p:nvSpPr>
          <p:cNvPr id="24" name="Freeform 26"/>
          <p:cNvSpPr>
            <a:spLocks noEditPoints="1"/>
          </p:cNvSpPr>
          <p:nvPr/>
        </p:nvSpPr>
        <p:spPr bwMode="auto">
          <a:xfrm>
            <a:off x="7793806" y="4158081"/>
            <a:ext cx="278774" cy="432336"/>
          </a:xfrm>
          <a:custGeom>
            <a:avLst/>
            <a:gdLst>
              <a:gd name="T0" fmla="*/ 110 w 419"/>
              <a:gd name="T1" fmla="*/ 651 h 651"/>
              <a:gd name="T2" fmla="*/ 0 w 419"/>
              <a:gd name="T3" fmla="*/ 538 h 651"/>
              <a:gd name="T4" fmla="*/ 7 w 419"/>
              <a:gd name="T5" fmla="*/ 531 h 651"/>
              <a:gd name="T6" fmla="*/ 14 w 419"/>
              <a:gd name="T7" fmla="*/ 538 h 651"/>
              <a:gd name="T8" fmla="*/ 110 w 419"/>
              <a:gd name="T9" fmla="*/ 637 h 651"/>
              <a:gd name="T10" fmla="*/ 243 w 419"/>
              <a:gd name="T11" fmla="*/ 519 h 651"/>
              <a:gd name="T12" fmla="*/ 307 w 419"/>
              <a:gd name="T13" fmla="*/ 429 h 651"/>
              <a:gd name="T14" fmla="*/ 405 w 419"/>
              <a:gd name="T15" fmla="*/ 226 h 651"/>
              <a:gd name="T16" fmla="*/ 216 w 419"/>
              <a:gd name="T17" fmla="*/ 14 h 651"/>
              <a:gd name="T18" fmla="*/ 48 w 419"/>
              <a:gd name="T19" fmla="*/ 173 h 651"/>
              <a:gd name="T20" fmla="*/ 41 w 419"/>
              <a:gd name="T21" fmla="*/ 180 h 651"/>
              <a:gd name="T22" fmla="*/ 34 w 419"/>
              <a:gd name="T23" fmla="*/ 173 h 651"/>
              <a:gd name="T24" fmla="*/ 216 w 419"/>
              <a:gd name="T25" fmla="*/ 0 h 651"/>
              <a:gd name="T26" fmla="*/ 350 w 419"/>
              <a:gd name="T27" fmla="*/ 52 h 651"/>
              <a:gd name="T28" fmla="*/ 419 w 419"/>
              <a:gd name="T29" fmla="*/ 226 h 651"/>
              <a:gd name="T30" fmla="*/ 318 w 419"/>
              <a:gd name="T31" fmla="*/ 438 h 651"/>
              <a:gd name="T32" fmla="*/ 256 w 419"/>
              <a:gd name="T33" fmla="*/ 523 h 651"/>
              <a:gd name="T34" fmla="*/ 110 w 419"/>
              <a:gd name="T35" fmla="*/ 651 h 651"/>
              <a:gd name="T36" fmla="*/ 99 w 419"/>
              <a:gd name="T37" fmla="*/ 414 h 651"/>
              <a:gd name="T38" fmla="*/ 131 w 419"/>
              <a:gd name="T39" fmla="*/ 402 h 651"/>
              <a:gd name="T40" fmla="*/ 165 w 419"/>
              <a:gd name="T41" fmla="*/ 350 h 651"/>
              <a:gd name="T42" fmla="*/ 148 w 419"/>
              <a:gd name="T43" fmla="*/ 306 h 651"/>
              <a:gd name="T44" fmla="*/ 135 w 419"/>
              <a:gd name="T45" fmla="*/ 274 h 651"/>
              <a:gd name="T46" fmla="*/ 233 w 419"/>
              <a:gd name="T47" fmla="*/ 111 h 651"/>
              <a:gd name="T48" fmla="*/ 314 w 419"/>
              <a:gd name="T49" fmla="*/ 192 h 651"/>
              <a:gd name="T50" fmla="*/ 322 w 419"/>
              <a:gd name="T51" fmla="*/ 198 h 651"/>
              <a:gd name="T52" fmla="*/ 328 w 419"/>
              <a:gd name="T53" fmla="*/ 191 h 651"/>
              <a:gd name="T54" fmla="*/ 233 w 419"/>
              <a:gd name="T55" fmla="*/ 97 h 651"/>
              <a:gd name="T56" fmla="*/ 121 w 419"/>
              <a:gd name="T57" fmla="*/ 274 h 651"/>
              <a:gd name="T58" fmla="*/ 138 w 419"/>
              <a:gd name="T59" fmla="*/ 317 h 651"/>
              <a:gd name="T60" fmla="*/ 151 w 419"/>
              <a:gd name="T61" fmla="*/ 350 h 651"/>
              <a:gd name="T62" fmla="*/ 97 w 419"/>
              <a:gd name="T63" fmla="*/ 400 h 651"/>
              <a:gd name="T64" fmla="*/ 91 w 419"/>
              <a:gd name="T65" fmla="*/ 408 h 651"/>
              <a:gd name="T66" fmla="*/ 98 w 419"/>
              <a:gd name="T67" fmla="*/ 414 h 651"/>
              <a:gd name="T68" fmla="*/ 99 w 419"/>
              <a:gd name="T69" fmla="*/ 414 h 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19" h="651">
                <a:moveTo>
                  <a:pt x="110" y="651"/>
                </a:moveTo>
                <a:cubicBezTo>
                  <a:pt x="52" y="651"/>
                  <a:pt x="0" y="574"/>
                  <a:pt x="0" y="538"/>
                </a:cubicBezTo>
                <a:cubicBezTo>
                  <a:pt x="0" y="534"/>
                  <a:pt x="4" y="531"/>
                  <a:pt x="7" y="531"/>
                </a:cubicBezTo>
                <a:cubicBezTo>
                  <a:pt x="11" y="531"/>
                  <a:pt x="14" y="534"/>
                  <a:pt x="14" y="538"/>
                </a:cubicBezTo>
                <a:cubicBezTo>
                  <a:pt x="14" y="569"/>
                  <a:pt x="63" y="637"/>
                  <a:pt x="110" y="637"/>
                </a:cubicBezTo>
                <a:cubicBezTo>
                  <a:pt x="168" y="637"/>
                  <a:pt x="217" y="593"/>
                  <a:pt x="243" y="519"/>
                </a:cubicBezTo>
                <a:cubicBezTo>
                  <a:pt x="254" y="486"/>
                  <a:pt x="280" y="458"/>
                  <a:pt x="307" y="429"/>
                </a:cubicBezTo>
                <a:cubicBezTo>
                  <a:pt x="353" y="379"/>
                  <a:pt x="405" y="324"/>
                  <a:pt x="405" y="226"/>
                </a:cubicBezTo>
                <a:cubicBezTo>
                  <a:pt x="405" y="58"/>
                  <a:pt x="282" y="14"/>
                  <a:pt x="216" y="14"/>
                </a:cubicBezTo>
                <a:cubicBezTo>
                  <a:pt x="134" y="14"/>
                  <a:pt x="48" y="96"/>
                  <a:pt x="48" y="173"/>
                </a:cubicBezTo>
                <a:cubicBezTo>
                  <a:pt x="48" y="177"/>
                  <a:pt x="45" y="180"/>
                  <a:pt x="41" y="180"/>
                </a:cubicBezTo>
                <a:cubicBezTo>
                  <a:pt x="37" y="180"/>
                  <a:pt x="34" y="177"/>
                  <a:pt x="34" y="173"/>
                </a:cubicBezTo>
                <a:cubicBezTo>
                  <a:pt x="34" y="89"/>
                  <a:pt x="128" y="0"/>
                  <a:pt x="216" y="0"/>
                </a:cubicBezTo>
                <a:cubicBezTo>
                  <a:pt x="265" y="0"/>
                  <a:pt x="314" y="19"/>
                  <a:pt x="350" y="52"/>
                </a:cubicBezTo>
                <a:cubicBezTo>
                  <a:pt x="381" y="80"/>
                  <a:pt x="419" y="133"/>
                  <a:pt x="419" y="226"/>
                </a:cubicBezTo>
                <a:cubicBezTo>
                  <a:pt x="419" y="329"/>
                  <a:pt x="365" y="387"/>
                  <a:pt x="318" y="438"/>
                </a:cubicBezTo>
                <a:cubicBezTo>
                  <a:pt x="291" y="466"/>
                  <a:pt x="267" y="493"/>
                  <a:pt x="256" y="523"/>
                </a:cubicBezTo>
                <a:cubicBezTo>
                  <a:pt x="229" y="603"/>
                  <a:pt x="174" y="651"/>
                  <a:pt x="110" y="651"/>
                </a:cubicBezTo>
                <a:close/>
                <a:moveTo>
                  <a:pt x="99" y="414"/>
                </a:moveTo>
                <a:cubicBezTo>
                  <a:pt x="100" y="414"/>
                  <a:pt x="116" y="411"/>
                  <a:pt x="131" y="402"/>
                </a:cubicBezTo>
                <a:cubicBezTo>
                  <a:pt x="153" y="390"/>
                  <a:pt x="165" y="372"/>
                  <a:pt x="165" y="350"/>
                </a:cubicBezTo>
                <a:cubicBezTo>
                  <a:pt x="165" y="323"/>
                  <a:pt x="156" y="314"/>
                  <a:pt x="148" y="306"/>
                </a:cubicBezTo>
                <a:cubicBezTo>
                  <a:pt x="141" y="300"/>
                  <a:pt x="135" y="294"/>
                  <a:pt x="135" y="274"/>
                </a:cubicBezTo>
                <a:cubicBezTo>
                  <a:pt x="135" y="145"/>
                  <a:pt x="199" y="111"/>
                  <a:pt x="233" y="111"/>
                </a:cubicBezTo>
                <a:cubicBezTo>
                  <a:pt x="266" y="111"/>
                  <a:pt x="307" y="125"/>
                  <a:pt x="314" y="192"/>
                </a:cubicBezTo>
                <a:cubicBezTo>
                  <a:pt x="315" y="196"/>
                  <a:pt x="318" y="199"/>
                  <a:pt x="322" y="198"/>
                </a:cubicBezTo>
                <a:cubicBezTo>
                  <a:pt x="326" y="198"/>
                  <a:pt x="329" y="195"/>
                  <a:pt x="328" y="191"/>
                </a:cubicBezTo>
                <a:cubicBezTo>
                  <a:pt x="320" y="109"/>
                  <a:pt x="265" y="97"/>
                  <a:pt x="233" y="97"/>
                </a:cubicBezTo>
                <a:cubicBezTo>
                  <a:pt x="195" y="97"/>
                  <a:pt x="121" y="134"/>
                  <a:pt x="121" y="274"/>
                </a:cubicBezTo>
                <a:cubicBezTo>
                  <a:pt x="121" y="300"/>
                  <a:pt x="130" y="309"/>
                  <a:pt x="138" y="317"/>
                </a:cubicBezTo>
                <a:cubicBezTo>
                  <a:pt x="145" y="323"/>
                  <a:pt x="151" y="329"/>
                  <a:pt x="151" y="350"/>
                </a:cubicBezTo>
                <a:cubicBezTo>
                  <a:pt x="151" y="391"/>
                  <a:pt x="99" y="399"/>
                  <a:pt x="97" y="400"/>
                </a:cubicBezTo>
                <a:cubicBezTo>
                  <a:pt x="93" y="400"/>
                  <a:pt x="91" y="404"/>
                  <a:pt x="91" y="408"/>
                </a:cubicBezTo>
                <a:cubicBezTo>
                  <a:pt x="92" y="411"/>
                  <a:pt x="95" y="414"/>
                  <a:pt x="98" y="414"/>
                </a:cubicBezTo>
                <a:cubicBezTo>
                  <a:pt x="99" y="414"/>
                  <a:pt x="99" y="414"/>
                  <a:pt x="99" y="414"/>
                </a:cubicBezTo>
                <a:close/>
              </a:path>
            </a:pathLst>
          </a:custGeom>
          <a:solidFill>
            <a:srgbClr val="FFFFFF"/>
          </a:solidFill>
          <a:ln>
            <a:noFill/>
          </a:ln>
        </p:spPr>
        <p:txBody>
          <a:bodyPr vert="horz" wrap="square" lIns="68580" tIns="34290" rIns="68580" bIns="34290" numCol="1" anchor="t" anchorCtr="0" compatLnSpc="1">
            <a:prstTxWarp prst="textNoShape">
              <a:avLst/>
            </a:prstTxWarp>
          </a:bodyPr>
          <a:lstStyle/>
          <a:p>
            <a:endParaRPr lang="en-US"/>
          </a:p>
        </p:txBody>
      </p:sp>
      <p:sp>
        <p:nvSpPr>
          <p:cNvPr id="25" name="Freeform 134"/>
          <p:cNvSpPr>
            <a:spLocks noEditPoints="1"/>
          </p:cNvSpPr>
          <p:nvPr/>
        </p:nvSpPr>
        <p:spPr bwMode="auto">
          <a:xfrm>
            <a:off x="3991614" y="3518440"/>
            <a:ext cx="303974" cy="450620"/>
          </a:xfrm>
          <a:custGeom>
            <a:avLst/>
            <a:gdLst>
              <a:gd name="T0" fmla="*/ 454 w 477"/>
              <a:gd name="T1" fmla="*/ 588 h 707"/>
              <a:gd name="T2" fmla="*/ 402 w 477"/>
              <a:gd name="T3" fmla="*/ 546 h 707"/>
              <a:gd name="T4" fmla="*/ 284 w 477"/>
              <a:gd name="T5" fmla="*/ 301 h 707"/>
              <a:gd name="T6" fmla="*/ 337 w 477"/>
              <a:gd name="T7" fmla="*/ 290 h 707"/>
              <a:gd name="T8" fmla="*/ 390 w 477"/>
              <a:gd name="T9" fmla="*/ 313 h 707"/>
              <a:gd name="T10" fmla="*/ 466 w 477"/>
              <a:gd name="T11" fmla="*/ 264 h 707"/>
              <a:gd name="T12" fmla="*/ 353 w 477"/>
              <a:gd name="T13" fmla="*/ 136 h 707"/>
              <a:gd name="T14" fmla="*/ 267 w 477"/>
              <a:gd name="T15" fmla="*/ 77 h 707"/>
              <a:gd name="T16" fmla="*/ 259 w 477"/>
              <a:gd name="T17" fmla="*/ 0 h 707"/>
              <a:gd name="T18" fmla="*/ 162 w 477"/>
              <a:gd name="T19" fmla="*/ 101 h 707"/>
              <a:gd name="T20" fmla="*/ 65 w 477"/>
              <a:gd name="T21" fmla="*/ 411 h 707"/>
              <a:gd name="T22" fmla="*/ 65 w 477"/>
              <a:gd name="T23" fmla="*/ 546 h 707"/>
              <a:gd name="T24" fmla="*/ 35 w 477"/>
              <a:gd name="T25" fmla="*/ 618 h 707"/>
              <a:gd name="T26" fmla="*/ 45 w 477"/>
              <a:gd name="T27" fmla="*/ 707 h 707"/>
              <a:gd name="T28" fmla="*/ 477 w 477"/>
              <a:gd name="T29" fmla="*/ 662 h 707"/>
              <a:gd name="T30" fmla="*/ 253 w 477"/>
              <a:gd name="T31" fmla="*/ 15 h 707"/>
              <a:gd name="T32" fmla="*/ 179 w 477"/>
              <a:gd name="T33" fmla="*/ 94 h 707"/>
              <a:gd name="T34" fmla="*/ 78 w 477"/>
              <a:gd name="T35" fmla="*/ 405 h 707"/>
              <a:gd name="T36" fmla="*/ 169 w 477"/>
              <a:gd name="T37" fmla="*/ 112 h 707"/>
              <a:gd name="T38" fmla="*/ 265 w 477"/>
              <a:gd name="T39" fmla="*/ 91 h 707"/>
              <a:gd name="T40" fmla="*/ 338 w 477"/>
              <a:gd name="T41" fmla="*/ 138 h 707"/>
              <a:gd name="T42" fmla="*/ 454 w 477"/>
              <a:gd name="T43" fmla="*/ 254 h 707"/>
              <a:gd name="T44" fmla="*/ 421 w 477"/>
              <a:gd name="T45" fmla="*/ 273 h 707"/>
              <a:gd name="T46" fmla="*/ 383 w 477"/>
              <a:gd name="T47" fmla="*/ 294 h 707"/>
              <a:gd name="T48" fmla="*/ 319 w 477"/>
              <a:gd name="T49" fmla="*/ 280 h 707"/>
              <a:gd name="T50" fmla="*/ 252 w 477"/>
              <a:gd name="T51" fmla="*/ 289 h 707"/>
              <a:gd name="T52" fmla="*/ 248 w 477"/>
              <a:gd name="T53" fmla="*/ 301 h 707"/>
              <a:gd name="T54" fmla="*/ 98 w 477"/>
              <a:gd name="T55" fmla="*/ 546 h 707"/>
              <a:gd name="T56" fmla="*/ 65 w 477"/>
              <a:gd name="T57" fmla="*/ 560 h 707"/>
              <a:gd name="T58" fmla="*/ 440 w 477"/>
              <a:gd name="T59" fmla="*/ 588 h 707"/>
              <a:gd name="T60" fmla="*/ 65 w 477"/>
              <a:gd name="T61" fmla="*/ 617 h 707"/>
              <a:gd name="T62" fmla="*/ 65 w 477"/>
              <a:gd name="T63" fmla="*/ 560 h 707"/>
              <a:gd name="T64" fmla="*/ 45 w 477"/>
              <a:gd name="T65" fmla="*/ 693 h 707"/>
              <a:gd name="T66" fmla="*/ 45 w 477"/>
              <a:gd name="T67" fmla="*/ 631 h 707"/>
              <a:gd name="T68" fmla="*/ 411 w 477"/>
              <a:gd name="T69" fmla="*/ 631 h 707"/>
              <a:gd name="T70" fmla="*/ 463 w 477"/>
              <a:gd name="T71" fmla="*/ 662 h 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77" h="707">
                <a:moveTo>
                  <a:pt x="442" y="618"/>
                </a:moveTo>
                <a:cubicBezTo>
                  <a:pt x="449" y="610"/>
                  <a:pt x="454" y="600"/>
                  <a:pt x="454" y="588"/>
                </a:cubicBezTo>
                <a:cubicBezTo>
                  <a:pt x="454" y="565"/>
                  <a:pt x="435" y="546"/>
                  <a:pt x="411" y="546"/>
                </a:cubicBezTo>
                <a:cubicBezTo>
                  <a:pt x="402" y="546"/>
                  <a:pt x="402" y="546"/>
                  <a:pt x="402" y="546"/>
                </a:cubicBezTo>
                <a:cubicBezTo>
                  <a:pt x="396" y="464"/>
                  <a:pt x="298" y="339"/>
                  <a:pt x="267" y="302"/>
                </a:cubicBezTo>
                <a:cubicBezTo>
                  <a:pt x="273" y="302"/>
                  <a:pt x="279" y="301"/>
                  <a:pt x="284" y="301"/>
                </a:cubicBezTo>
                <a:cubicBezTo>
                  <a:pt x="305" y="301"/>
                  <a:pt x="316" y="297"/>
                  <a:pt x="324" y="293"/>
                </a:cubicBezTo>
                <a:cubicBezTo>
                  <a:pt x="329" y="291"/>
                  <a:pt x="332" y="290"/>
                  <a:pt x="337" y="290"/>
                </a:cubicBezTo>
                <a:cubicBezTo>
                  <a:pt x="345" y="290"/>
                  <a:pt x="365" y="300"/>
                  <a:pt x="376" y="306"/>
                </a:cubicBezTo>
                <a:cubicBezTo>
                  <a:pt x="382" y="309"/>
                  <a:pt x="387" y="312"/>
                  <a:pt x="390" y="313"/>
                </a:cubicBezTo>
                <a:cubicBezTo>
                  <a:pt x="403" y="318"/>
                  <a:pt x="420" y="299"/>
                  <a:pt x="432" y="282"/>
                </a:cubicBezTo>
                <a:cubicBezTo>
                  <a:pt x="466" y="264"/>
                  <a:pt x="466" y="264"/>
                  <a:pt x="466" y="264"/>
                </a:cubicBezTo>
                <a:cubicBezTo>
                  <a:pt x="469" y="262"/>
                  <a:pt x="471" y="258"/>
                  <a:pt x="469" y="255"/>
                </a:cubicBezTo>
                <a:cubicBezTo>
                  <a:pt x="448" y="200"/>
                  <a:pt x="377" y="150"/>
                  <a:pt x="353" y="136"/>
                </a:cubicBezTo>
                <a:cubicBezTo>
                  <a:pt x="353" y="126"/>
                  <a:pt x="350" y="117"/>
                  <a:pt x="342" y="108"/>
                </a:cubicBezTo>
                <a:cubicBezTo>
                  <a:pt x="327" y="90"/>
                  <a:pt x="297" y="78"/>
                  <a:pt x="267" y="77"/>
                </a:cubicBezTo>
                <a:cubicBezTo>
                  <a:pt x="268" y="62"/>
                  <a:pt x="269" y="28"/>
                  <a:pt x="267" y="6"/>
                </a:cubicBezTo>
                <a:cubicBezTo>
                  <a:pt x="266" y="2"/>
                  <a:pt x="263" y="0"/>
                  <a:pt x="259" y="0"/>
                </a:cubicBezTo>
                <a:cubicBezTo>
                  <a:pt x="227" y="2"/>
                  <a:pt x="199" y="21"/>
                  <a:pt x="180" y="55"/>
                </a:cubicBezTo>
                <a:cubicBezTo>
                  <a:pt x="169" y="74"/>
                  <a:pt x="164" y="93"/>
                  <a:pt x="162" y="101"/>
                </a:cubicBezTo>
                <a:cubicBezTo>
                  <a:pt x="86" y="136"/>
                  <a:pt x="32" y="208"/>
                  <a:pt x="32" y="286"/>
                </a:cubicBezTo>
                <a:cubicBezTo>
                  <a:pt x="32" y="336"/>
                  <a:pt x="49" y="376"/>
                  <a:pt x="65" y="411"/>
                </a:cubicBezTo>
                <a:cubicBezTo>
                  <a:pt x="84" y="456"/>
                  <a:pt x="101" y="494"/>
                  <a:pt x="83" y="546"/>
                </a:cubicBezTo>
                <a:cubicBezTo>
                  <a:pt x="65" y="546"/>
                  <a:pt x="65" y="546"/>
                  <a:pt x="65" y="546"/>
                </a:cubicBezTo>
                <a:cubicBezTo>
                  <a:pt x="42" y="546"/>
                  <a:pt x="23" y="565"/>
                  <a:pt x="23" y="588"/>
                </a:cubicBezTo>
                <a:cubicBezTo>
                  <a:pt x="23" y="600"/>
                  <a:pt x="27" y="610"/>
                  <a:pt x="35" y="618"/>
                </a:cubicBezTo>
                <a:cubicBezTo>
                  <a:pt x="15" y="622"/>
                  <a:pt x="0" y="640"/>
                  <a:pt x="0" y="662"/>
                </a:cubicBezTo>
                <a:cubicBezTo>
                  <a:pt x="0" y="687"/>
                  <a:pt x="20" y="707"/>
                  <a:pt x="45" y="707"/>
                </a:cubicBezTo>
                <a:cubicBezTo>
                  <a:pt x="432" y="707"/>
                  <a:pt x="432" y="707"/>
                  <a:pt x="432" y="707"/>
                </a:cubicBezTo>
                <a:cubicBezTo>
                  <a:pt x="457" y="707"/>
                  <a:pt x="477" y="687"/>
                  <a:pt x="477" y="662"/>
                </a:cubicBezTo>
                <a:cubicBezTo>
                  <a:pt x="477" y="640"/>
                  <a:pt x="462" y="622"/>
                  <a:pt x="442" y="618"/>
                </a:cubicBezTo>
                <a:close/>
                <a:moveTo>
                  <a:pt x="253" y="15"/>
                </a:moveTo>
                <a:cubicBezTo>
                  <a:pt x="255" y="36"/>
                  <a:pt x="254" y="65"/>
                  <a:pt x="253" y="78"/>
                </a:cubicBezTo>
                <a:cubicBezTo>
                  <a:pt x="227" y="79"/>
                  <a:pt x="202" y="85"/>
                  <a:pt x="179" y="94"/>
                </a:cubicBezTo>
                <a:cubicBezTo>
                  <a:pt x="186" y="70"/>
                  <a:pt x="207" y="22"/>
                  <a:pt x="253" y="15"/>
                </a:cubicBezTo>
                <a:close/>
                <a:moveTo>
                  <a:pt x="78" y="405"/>
                </a:moveTo>
                <a:cubicBezTo>
                  <a:pt x="62" y="370"/>
                  <a:pt x="46" y="333"/>
                  <a:pt x="46" y="286"/>
                </a:cubicBezTo>
                <a:cubicBezTo>
                  <a:pt x="46" y="212"/>
                  <a:pt x="98" y="145"/>
                  <a:pt x="169" y="112"/>
                </a:cubicBezTo>
                <a:cubicBezTo>
                  <a:pt x="171" y="112"/>
                  <a:pt x="172" y="112"/>
                  <a:pt x="172" y="111"/>
                </a:cubicBezTo>
                <a:cubicBezTo>
                  <a:pt x="201" y="98"/>
                  <a:pt x="233" y="91"/>
                  <a:pt x="265" y="91"/>
                </a:cubicBezTo>
                <a:cubicBezTo>
                  <a:pt x="292" y="91"/>
                  <a:pt x="319" y="102"/>
                  <a:pt x="332" y="117"/>
                </a:cubicBezTo>
                <a:cubicBezTo>
                  <a:pt x="337" y="124"/>
                  <a:pt x="340" y="131"/>
                  <a:pt x="338" y="138"/>
                </a:cubicBezTo>
                <a:cubicBezTo>
                  <a:pt x="338" y="141"/>
                  <a:pt x="339" y="144"/>
                  <a:pt x="342" y="146"/>
                </a:cubicBezTo>
                <a:cubicBezTo>
                  <a:pt x="359" y="155"/>
                  <a:pt x="431" y="203"/>
                  <a:pt x="454" y="254"/>
                </a:cubicBezTo>
                <a:cubicBezTo>
                  <a:pt x="424" y="271"/>
                  <a:pt x="424" y="271"/>
                  <a:pt x="424" y="271"/>
                </a:cubicBezTo>
                <a:cubicBezTo>
                  <a:pt x="423" y="271"/>
                  <a:pt x="422" y="272"/>
                  <a:pt x="421" y="273"/>
                </a:cubicBezTo>
                <a:cubicBezTo>
                  <a:pt x="412" y="286"/>
                  <a:pt x="400" y="299"/>
                  <a:pt x="395" y="300"/>
                </a:cubicBezTo>
                <a:cubicBezTo>
                  <a:pt x="392" y="299"/>
                  <a:pt x="388" y="296"/>
                  <a:pt x="383" y="294"/>
                </a:cubicBezTo>
                <a:cubicBezTo>
                  <a:pt x="364" y="284"/>
                  <a:pt x="348" y="276"/>
                  <a:pt x="337" y="276"/>
                </a:cubicBezTo>
                <a:cubicBezTo>
                  <a:pt x="330" y="276"/>
                  <a:pt x="324" y="278"/>
                  <a:pt x="319" y="280"/>
                </a:cubicBezTo>
                <a:cubicBezTo>
                  <a:pt x="311" y="284"/>
                  <a:pt x="302" y="287"/>
                  <a:pt x="284" y="287"/>
                </a:cubicBezTo>
                <a:cubicBezTo>
                  <a:pt x="274" y="287"/>
                  <a:pt x="253" y="289"/>
                  <a:pt x="252" y="289"/>
                </a:cubicBezTo>
                <a:cubicBezTo>
                  <a:pt x="250" y="290"/>
                  <a:pt x="247" y="291"/>
                  <a:pt x="246" y="294"/>
                </a:cubicBezTo>
                <a:cubicBezTo>
                  <a:pt x="245" y="296"/>
                  <a:pt x="246" y="299"/>
                  <a:pt x="248" y="301"/>
                </a:cubicBezTo>
                <a:cubicBezTo>
                  <a:pt x="249" y="302"/>
                  <a:pt x="381" y="456"/>
                  <a:pt x="388" y="546"/>
                </a:cubicBezTo>
                <a:cubicBezTo>
                  <a:pt x="98" y="546"/>
                  <a:pt x="98" y="546"/>
                  <a:pt x="98" y="546"/>
                </a:cubicBezTo>
                <a:cubicBezTo>
                  <a:pt x="115" y="492"/>
                  <a:pt x="97" y="450"/>
                  <a:pt x="78" y="405"/>
                </a:cubicBezTo>
                <a:close/>
                <a:moveTo>
                  <a:pt x="65" y="560"/>
                </a:moveTo>
                <a:cubicBezTo>
                  <a:pt x="411" y="560"/>
                  <a:pt x="411" y="560"/>
                  <a:pt x="411" y="560"/>
                </a:cubicBezTo>
                <a:cubicBezTo>
                  <a:pt x="427" y="560"/>
                  <a:pt x="440" y="573"/>
                  <a:pt x="440" y="588"/>
                </a:cubicBezTo>
                <a:cubicBezTo>
                  <a:pt x="440" y="604"/>
                  <a:pt x="427" y="617"/>
                  <a:pt x="411" y="617"/>
                </a:cubicBezTo>
                <a:cubicBezTo>
                  <a:pt x="65" y="617"/>
                  <a:pt x="65" y="617"/>
                  <a:pt x="65" y="617"/>
                </a:cubicBezTo>
                <a:cubicBezTo>
                  <a:pt x="50" y="617"/>
                  <a:pt x="37" y="604"/>
                  <a:pt x="37" y="588"/>
                </a:cubicBezTo>
                <a:cubicBezTo>
                  <a:pt x="37" y="573"/>
                  <a:pt x="50" y="560"/>
                  <a:pt x="65" y="560"/>
                </a:cubicBezTo>
                <a:close/>
                <a:moveTo>
                  <a:pt x="432" y="693"/>
                </a:moveTo>
                <a:cubicBezTo>
                  <a:pt x="45" y="693"/>
                  <a:pt x="45" y="693"/>
                  <a:pt x="45" y="693"/>
                </a:cubicBezTo>
                <a:cubicBezTo>
                  <a:pt x="28" y="693"/>
                  <a:pt x="14" y="679"/>
                  <a:pt x="14" y="662"/>
                </a:cubicBezTo>
                <a:cubicBezTo>
                  <a:pt x="14" y="645"/>
                  <a:pt x="28" y="631"/>
                  <a:pt x="45" y="631"/>
                </a:cubicBezTo>
                <a:cubicBezTo>
                  <a:pt x="65" y="631"/>
                  <a:pt x="65" y="631"/>
                  <a:pt x="65" y="631"/>
                </a:cubicBezTo>
                <a:cubicBezTo>
                  <a:pt x="411" y="631"/>
                  <a:pt x="411" y="631"/>
                  <a:pt x="411" y="631"/>
                </a:cubicBezTo>
                <a:cubicBezTo>
                  <a:pt x="432" y="631"/>
                  <a:pt x="432" y="631"/>
                  <a:pt x="432" y="631"/>
                </a:cubicBezTo>
                <a:cubicBezTo>
                  <a:pt x="449" y="631"/>
                  <a:pt x="463" y="645"/>
                  <a:pt x="463" y="662"/>
                </a:cubicBezTo>
                <a:cubicBezTo>
                  <a:pt x="463" y="679"/>
                  <a:pt x="449" y="693"/>
                  <a:pt x="432" y="693"/>
                </a:cubicBezTo>
                <a:close/>
              </a:path>
            </a:pathLst>
          </a:custGeom>
          <a:solidFill>
            <a:srgbClr val="FFFFFF"/>
          </a:solidFill>
          <a:ln>
            <a:noFill/>
          </a:ln>
        </p:spPr>
        <p:txBody>
          <a:bodyPr vert="horz" wrap="square" lIns="68580" tIns="34290" rIns="68580" bIns="34290" numCol="1" anchor="t" anchorCtr="0" compatLnSpc="1">
            <a:prstTxWarp prst="textNoShape">
              <a:avLst/>
            </a:prstTxWarp>
          </a:bodyPr>
          <a:lstStyle/>
          <a:p>
            <a:endParaRPr lang="en-US"/>
          </a:p>
        </p:txBody>
      </p:sp>
      <p:grpSp>
        <p:nvGrpSpPr>
          <p:cNvPr id="5" name="Group 4">
            <a:extLst>
              <a:ext uri="{FF2B5EF4-FFF2-40B4-BE49-F238E27FC236}">
                <a16:creationId xmlns:a16="http://schemas.microsoft.com/office/drawing/2014/main" id="{E051CCAC-DB01-E64E-A5AE-40B73AC9DB13}"/>
              </a:ext>
            </a:extLst>
          </p:cNvPr>
          <p:cNvGrpSpPr/>
          <p:nvPr/>
        </p:nvGrpSpPr>
        <p:grpSpPr>
          <a:xfrm>
            <a:off x="0" y="1285612"/>
            <a:ext cx="4137285" cy="4884501"/>
            <a:chOff x="2024337" y="1282782"/>
            <a:chExt cx="4545885" cy="5366896"/>
          </a:xfrm>
        </p:grpSpPr>
        <p:sp>
          <p:nvSpPr>
            <p:cNvPr id="15" name="Title 1">
              <a:extLst>
                <a:ext uri="{FF2B5EF4-FFF2-40B4-BE49-F238E27FC236}">
                  <a16:creationId xmlns:a16="http://schemas.microsoft.com/office/drawing/2014/main" id="{C92DB420-AFEB-1B4E-936A-EF91B9CCBE29}"/>
                </a:ext>
              </a:extLst>
            </p:cNvPr>
            <p:cNvSpPr txBox="1">
              <a:spLocks/>
            </p:cNvSpPr>
            <p:nvPr/>
          </p:nvSpPr>
          <p:spPr>
            <a:xfrm>
              <a:off x="3958161" y="6133574"/>
              <a:ext cx="1008112" cy="516104"/>
            </a:xfrm>
            <a:prstGeom prst="rect">
              <a:avLst/>
            </a:prstGeom>
          </p:spPr>
          <p:txBody>
            <a:bodyPr vert="horz" lIns="0" tIns="0" rIns="0" bIns="0" rtlCol="0" anchor="ctr">
              <a:normAutofit/>
            </a:bodyPr>
            <a:lstStyle>
              <a:lvl1pPr algn="ctr" defTabSz="914378" rtl="0" eaLnBrk="1" latinLnBrk="0" hangingPunct="1">
                <a:lnSpc>
                  <a:spcPct val="86000"/>
                </a:lnSpc>
                <a:spcBef>
                  <a:spcPct val="0"/>
                </a:spcBef>
                <a:buNone/>
                <a:defRPr sz="2100" kern="800" spc="-40">
                  <a:solidFill>
                    <a:schemeClr val="tx1"/>
                  </a:solidFill>
                  <a:latin typeface="+mj-lt"/>
                  <a:ea typeface="+mj-ea"/>
                  <a:cs typeface="+mj-cs"/>
                </a:defRPr>
              </a:lvl1pPr>
            </a:lstStyle>
            <a:p>
              <a:r>
                <a:rPr lang="en-US" dirty="0"/>
                <a:t>Bullying</a:t>
              </a:r>
            </a:p>
          </p:txBody>
        </p:sp>
        <p:pic>
          <p:nvPicPr>
            <p:cNvPr id="16" name="Picture 15">
              <a:extLst>
                <a:ext uri="{FF2B5EF4-FFF2-40B4-BE49-F238E27FC236}">
                  <a16:creationId xmlns:a16="http://schemas.microsoft.com/office/drawing/2014/main" id="{0CC6A394-4490-B441-B7D5-B943AFDED652}"/>
                </a:ext>
              </a:extLst>
            </p:cNvPr>
            <p:cNvPicPr>
              <a:picLocks noChangeAspect="1"/>
            </p:cNvPicPr>
            <p:nvPr/>
          </p:nvPicPr>
          <p:blipFill>
            <a:blip r:embed="rId3"/>
            <a:stretch>
              <a:fillRect/>
            </a:stretch>
          </p:blipFill>
          <p:spPr>
            <a:xfrm>
              <a:off x="2024337" y="1282782"/>
              <a:ext cx="4545885" cy="4850792"/>
            </a:xfrm>
            <a:prstGeom prst="rect">
              <a:avLst/>
            </a:prstGeom>
          </p:spPr>
        </p:pic>
      </p:grpSp>
      <p:grpSp>
        <p:nvGrpSpPr>
          <p:cNvPr id="6" name="Group 5">
            <a:extLst>
              <a:ext uri="{FF2B5EF4-FFF2-40B4-BE49-F238E27FC236}">
                <a16:creationId xmlns:a16="http://schemas.microsoft.com/office/drawing/2014/main" id="{161B0BBE-454D-D242-82BA-6070204D5F64}"/>
              </a:ext>
            </a:extLst>
          </p:cNvPr>
          <p:cNvGrpSpPr/>
          <p:nvPr/>
        </p:nvGrpSpPr>
        <p:grpSpPr>
          <a:xfrm>
            <a:off x="4134200" y="1289554"/>
            <a:ext cx="3865988" cy="4850793"/>
            <a:chOff x="4462217" y="412892"/>
            <a:chExt cx="4545885" cy="5371350"/>
          </a:xfrm>
        </p:grpSpPr>
        <p:pic>
          <p:nvPicPr>
            <p:cNvPr id="17" name="Picture 16">
              <a:extLst>
                <a:ext uri="{FF2B5EF4-FFF2-40B4-BE49-F238E27FC236}">
                  <a16:creationId xmlns:a16="http://schemas.microsoft.com/office/drawing/2014/main" id="{0D214217-8566-9B40-BF5C-C1A074281C16}"/>
                </a:ext>
              </a:extLst>
            </p:cNvPr>
            <p:cNvPicPr>
              <a:picLocks noChangeAspect="1"/>
            </p:cNvPicPr>
            <p:nvPr/>
          </p:nvPicPr>
          <p:blipFill>
            <a:blip r:embed="rId4"/>
            <a:stretch>
              <a:fillRect/>
            </a:stretch>
          </p:blipFill>
          <p:spPr>
            <a:xfrm>
              <a:off x="4462217" y="412892"/>
              <a:ext cx="4545885" cy="4850792"/>
            </a:xfrm>
            <a:prstGeom prst="rect">
              <a:avLst/>
            </a:prstGeom>
          </p:spPr>
        </p:pic>
        <p:sp>
          <p:nvSpPr>
            <p:cNvPr id="19" name="Title 1">
              <a:extLst>
                <a:ext uri="{FF2B5EF4-FFF2-40B4-BE49-F238E27FC236}">
                  <a16:creationId xmlns:a16="http://schemas.microsoft.com/office/drawing/2014/main" id="{64515188-72D0-6A41-A243-56F8958CD34E}"/>
                </a:ext>
              </a:extLst>
            </p:cNvPr>
            <p:cNvSpPr txBox="1">
              <a:spLocks/>
            </p:cNvSpPr>
            <p:nvPr/>
          </p:nvSpPr>
          <p:spPr>
            <a:xfrm>
              <a:off x="6072780" y="5268138"/>
              <a:ext cx="1716382" cy="516104"/>
            </a:xfrm>
            <a:prstGeom prst="rect">
              <a:avLst/>
            </a:prstGeom>
          </p:spPr>
          <p:txBody>
            <a:bodyPr vert="horz" lIns="0" tIns="0" rIns="0" bIns="0" rtlCol="0" anchor="ctr">
              <a:normAutofit/>
            </a:bodyPr>
            <a:lstStyle>
              <a:lvl1pPr algn="ctr" defTabSz="914378" rtl="0" eaLnBrk="1" latinLnBrk="0" hangingPunct="1">
                <a:lnSpc>
                  <a:spcPct val="86000"/>
                </a:lnSpc>
                <a:spcBef>
                  <a:spcPct val="0"/>
                </a:spcBef>
                <a:buNone/>
                <a:defRPr sz="2100" kern="800" spc="-40">
                  <a:solidFill>
                    <a:schemeClr val="tx1"/>
                  </a:solidFill>
                  <a:latin typeface="+mj-lt"/>
                  <a:ea typeface="+mj-ea"/>
                  <a:cs typeface="+mj-cs"/>
                </a:defRPr>
              </a:lvl1pPr>
            </a:lstStyle>
            <a:p>
              <a:r>
                <a:rPr lang="en-US" dirty="0"/>
                <a:t>Relationships</a:t>
              </a:r>
            </a:p>
          </p:txBody>
        </p:sp>
      </p:grpSp>
      <p:grpSp>
        <p:nvGrpSpPr>
          <p:cNvPr id="7" name="Group 6">
            <a:extLst>
              <a:ext uri="{FF2B5EF4-FFF2-40B4-BE49-F238E27FC236}">
                <a16:creationId xmlns:a16="http://schemas.microsoft.com/office/drawing/2014/main" id="{55C83984-0C16-5740-954E-59753C66918D}"/>
              </a:ext>
            </a:extLst>
          </p:cNvPr>
          <p:cNvGrpSpPr/>
          <p:nvPr/>
        </p:nvGrpSpPr>
        <p:grpSpPr>
          <a:xfrm>
            <a:off x="8216210" y="1285612"/>
            <a:ext cx="3747190" cy="4884501"/>
            <a:chOff x="6067045" y="59212"/>
            <a:chExt cx="4545885" cy="5446543"/>
          </a:xfrm>
        </p:grpSpPr>
        <p:pic>
          <p:nvPicPr>
            <p:cNvPr id="18" name="Picture 17">
              <a:extLst>
                <a:ext uri="{FF2B5EF4-FFF2-40B4-BE49-F238E27FC236}">
                  <a16:creationId xmlns:a16="http://schemas.microsoft.com/office/drawing/2014/main" id="{3713D140-41F3-FB42-B767-77A5BB0A70F5}"/>
                </a:ext>
              </a:extLst>
            </p:cNvPr>
            <p:cNvPicPr>
              <a:picLocks noChangeAspect="1"/>
            </p:cNvPicPr>
            <p:nvPr/>
          </p:nvPicPr>
          <p:blipFill>
            <a:blip r:embed="rId5"/>
            <a:stretch>
              <a:fillRect/>
            </a:stretch>
          </p:blipFill>
          <p:spPr>
            <a:xfrm>
              <a:off x="6067045" y="59212"/>
              <a:ext cx="4545885" cy="4850792"/>
            </a:xfrm>
            <a:prstGeom prst="rect">
              <a:avLst/>
            </a:prstGeom>
          </p:spPr>
        </p:pic>
        <p:sp>
          <p:nvSpPr>
            <p:cNvPr id="20" name="Title 1">
              <a:extLst>
                <a:ext uri="{FF2B5EF4-FFF2-40B4-BE49-F238E27FC236}">
                  <a16:creationId xmlns:a16="http://schemas.microsoft.com/office/drawing/2014/main" id="{E09B8A45-EAAD-1C47-B386-AC10E3A96EDD}"/>
                </a:ext>
              </a:extLst>
            </p:cNvPr>
            <p:cNvSpPr txBox="1">
              <a:spLocks/>
            </p:cNvSpPr>
            <p:nvPr/>
          </p:nvSpPr>
          <p:spPr>
            <a:xfrm>
              <a:off x="7973849" y="4989651"/>
              <a:ext cx="1008112" cy="516104"/>
            </a:xfrm>
            <a:prstGeom prst="rect">
              <a:avLst/>
            </a:prstGeom>
          </p:spPr>
          <p:txBody>
            <a:bodyPr vert="horz" lIns="0" tIns="0" rIns="0" bIns="0" rtlCol="0" anchor="ctr">
              <a:normAutofit/>
            </a:bodyPr>
            <a:lstStyle>
              <a:lvl1pPr algn="ctr" defTabSz="914378" rtl="0" eaLnBrk="1" latinLnBrk="0" hangingPunct="1">
                <a:lnSpc>
                  <a:spcPct val="86000"/>
                </a:lnSpc>
                <a:spcBef>
                  <a:spcPct val="0"/>
                </a:spcBef>
                <a:buNone/>
                <a:defRPr sz="2100" kern="800" spc="-40">
                  <a:solidFill>
                    <a:schemeClr val="tx1"/>
                  </a:solidFill>
                  <a:latin typeface="+mj-lt"/>
                  <a:ea typeface="+mj-ea"/>
                  <a:cs typeface="+mj-cs"/>
                </a:defRPr>
              </a:lvl1pPr>
            </a:lstStyle>
            <a:p>
              <a:r>
                <a:rPr lang="en-US" dirty="0"/>
                <a:t>Puberty</a:t>
              </a:r>
            </a:p>
          </p:txBody>
        </p:sp>
      </p:grpSp>
      <p:sp>
        <p:nvSpPr>
          <p:cNvPr id="21" name="TextBox 20">
            <a:extLst>
              <a:ext uri="{FF2B5EF4-FFF2-40B4-BE49-F238E27FC236}">
                <a16:creationId xmlns:a16="http://schemas.microsoft.com/office/drawing/2014/main" id="{9EAA7CF7-4F25-4E9E-BF54-5D8944F170FC}"/>
              </a:ext>
            </a:extLst>
          </p:cNvPr>
          <p:cNvSpPr txBox="1"/>
          <p:nvPr/>
        </p:nvSpPr>
        <p:spPr>
          <a:xfrm>
            <a:off x="10744200" y="5658637"/>
            <a:ext cx="1219200" cy="919401"/>
          </a:xfrm>
          <a:prstGeom prst="wedgeRoundRectCallout">
            <a:avLst/>
          </a:prstGeom>
          <a:solidFill>
            <a:schemeClr val="accent4"/>
          </a:solidFill>
        </p:spPr>
        <p:txBody>
          <a:bodyPr wrap="square" lIns="91440" tIns="45720" rIns="91440" bIns="45720" rtlCol="0" anchor="b" anchorCtr="0">
            <a:spAutoFit/>
          </a:bodyPr>
          <a:lstStyle/>
          <a:p>
            <a:pPr algn="r"/>
            <a:r>
              <a:rPr lang="en-US" sz="1600" dirty="0">
                <a:solidFill>
                  <a:schemeClr val="bg1"/>
                </a:solidFill>
              </a:rPr>
              <a:t>better understand content</a:t>
            </a:r>
          </a:p>
        </p:txBody>
      </p:sp>
    </p:spTree>
    <p:extLst>
      <p:ext uri="{BB962C8B-B14F-4D97-AF65-F5344CB8AC3E}">
        <p14:creationId xmlns:p14="http://schemas.microsoft.com/office/powerpoint/2010/main" val="15111768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dissolv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dissolve">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Personal disclosure</a:t>
            </a:r>
          </a:p>
        </p:txBody>
      </p:sp>
      <p:sp>
        <p:nvSpPr>
          <p:cNvPr id="23" name="Freeform 93"/>
          <p:cNvSpPr>
            <a:spLocks noEditPoints="1"/>
          </p:cNvSpPr>
          <p:nvPr/>
        </p:nvSpPr>
        <p:spPr bwMode="auto">
          <a:xfrm>
            <a:off x="7793806" y="2456894"/>
            <a:ext cx="300416" cy="389915"/>
          </a:xfrm>
          <a:custGeom>
            <a:avLst/>
            <a:gdLst>
              <a:gd name="T0" fmla="*/ 486 w 486"/>
              <a:gd name="T1" fmla="*/ 163 h 630"/>
              <a:gd name="T2" fmla="*/ 485 w 486"/>
              <a:gd name="T3" fmla="*/ 161 h 630"/>
              <a:gd name="T4" fmla="*/ 484 w 486"/>
              <a:gd name="T5" fmla="*/ 160 h 630"/>
              <a:gd name="T6" fmla="*/ 326 w 486"/>
              <a:gd name="T7" fmla="*/ 2 h 630"/>
              <a:gd name="T8" fmla="*/ 325 w 486"/>
              <a:gd name="T9" fmla="*/ 1 h 630"/>
              <a:gd name="T10" fmla="*/ 323 w 486"/>
              <a:gd name="T11" fmla="*/ 1 h 630"/>
              <a:gd name="T12" fmla="*/ 122 w 486"/>
              <a:gd name="T13" fmla="*/ 0 h 630"/>
              <a:gd name="T14" fmla="*/ 115 w 486"/>
              <a:gd name="T15" fmla="*/ 137 h 630"/>
              <a:gd name="T16" fmla="*/ 0 w 486"/>
              <a:gd name="T17" fmla="*/ 144 h 630"/>
              <a:gd name="T18" fmla="*/ 7 w 486"/>
              <a:gd name="T19" fmla="*/ 630 h 630"/>
              <a:gd name="T20" fmla="*/ 372 w 486"/>
              <a:gd name="T21" fmla="*/ 623 h 630"/>
              <a:gd name="T22" fmla="*/ 479 w 486"/>
              <a:gd name="T23" fmla="*/ 493 h 630"/>
              <a:gd name="T24" fmla="*/ 486 w 486"/>
              <a:gd name="T25" fmla="*/ 165 h 630"/>
              <a:gd name="T26" fmla="*/ 329 w 486"/>
              <a:gd name="T27" fmla="*/ 24 h 630"/>
              <a:gd name="T28" fmla="*/ 329 w 486"/>
              <a:gd name="T29" fmla="*/ 158 h 630"/>
              <a:gd name="T30" fmla="*/ 358 w 486"/>
              <a:gd name="T31" fmla="*/ 616 h 630"/>
              <a:gd name="T32" fmla="*/ 14 w 486"/>
              <a:gd name="T33" fmla="*/ 151 h 630"/>
              <a:gd name="T34" fmla="*/ 200 w 486"/>
              <a:gd name="T35" fmla="*/ 302 h 630"/>
              <a:gd name="T36" fmla="*/ 358 w 486"/>
              <a:gd name="T37" fmla="*/ 309 h 630"/>
              <a:gd name="T38" fmla="*/ 348 w 486"/>
              <a:gd name="T39" fmla="*/ 295 h 630"/>
              <a:gd name="T40" fmla="*/ 214 w 486"/>
              <a:gd name="T41" fmla="*/ 161 h 630"/>
              <a:gd name="T42" fmla="*/ 372 w 486"/>
              <a:gd name="T43" fmla="*/ 479 h 630"/>
              <a:gd name="T44" fmla="*/ 372 w 486"/>
              <a:gd name="T45" fmla="*/ 301 h 630"/>
              <a:gd name="T46" fmla="*/ 371 w 486"/>
              <a:gd name="T47" fmla="*/ 299 h 630"/>
              <a:gd name="T48" fmla="*/ 371 w 486"/>
              <a:gd name="T49" fmla="*/ 298 h 630"/>
              <a:gd name="T50" fmla="*/ 212 w 486"/>
              <a:gd name="T51" fmla="*/ 139 h 630"/>
              <a:gd name="T52" fmla="*/ 211 w 486"/>
              <a:gd name="T53" fmla="*/ 138 h 630"/>
              <a:gd name="T54" fmla="*/ 210 w 486"/>
              <a:gd name="T55" fmla="*/ 138 h 630"/>
              <a:gd name="T56" fmla="*/ 207 w 486"/>
              <a:gd name="T57" fmla="*/ 137 h 630"/>
              <a:gd name="T58" fmla="*/ 129 w 486"/>
              <a:gd name="T59" fmla="*/ 14 h 630"/>
              <a:gd name="T60" fmla="*/ 315 w 486"/>
              <a:gd name="T61" fmla="*/ 165 h 630"/>
              <a:gd name="T62" fmla="*/ 472 w 486"/>
              <a:gd name="T63" fmla="*/ 172 h 630"/>
              <a:gd name="T64" fmla="*/ 372 w 486"/>
              <a:gd name="T65" fmla="*/ 479 h 6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86" h="630">
                <a:moveTo>
                  <a:pt x="486" y="164"/>
                </a:moveTo>
                <a:cubicBezTo>
                  <a:pt x="486" y="163"/>
                  <a:pt x="486" y="163"/>
                  <a:pt x="486" y="163"/>
                </a:cubicBezTo>
                <a:cubicBezTo>
                  <a:pt x="486" y="162"/>
                  <a:pt x="486" y="162"/>
                  <a:pt x="486" y="162"/>
                </a:cubicBezTo>
                <a:cubicBezTo>
                  <a:pt x="486" y="162"/>
                  <a:pt x="486" y="162"/>
                  <a:pt x="485" y="161"/>
                </a:cubicBezTo>
                <a:cubicBezTo>
                  <a:pt x="485" y="161"/>
                  <a:pt x="485" y="161"/>
                  <a:pt x="485" y="161"/>
                </a:cubicBezTo>
                <a:cubicBezTo>
                  <a:pt x="485" y="161"/>
                  <a:pt x="485" y="160"/>
                  <a:pt x="484" y="160"/>
                </a:cubicBezTo>
                <a:cubicBezTo>
                  <a:pt x="327" y="2"/>
                  <a:pt x="327" y="2"/>
                  <a:pt x="327" y="2"/>
                </a:cubicBezTo>
                <a:cubicBezTo>
                  <a:pt x="327" y="2"/>
                  <a:pt x="326" y="2"/>
                  <a:pt x="326" y="2"/>
                </a:cubicBezTo>
                <a:cubicBezTo>
                  <a:pt x="326" y="2"/>
                  <a:pt x="326" y="2"/>
                  <a:pt x="326" y="1"/>
                </a:cubicBezTo>
                <a:cubicBezTo>
                  <a:pt x="325" y="1"/>
                  <a:pt x="325" y="1"/>
                  <a:pt x="325" y="1"/>
                </a:cubicBezTo>
                <a:cubicBezTo>
                  <a:pt x="324" y="1"/>
                  <a:pt x="324" y="1"/>
                  <a:pt x="324" y="1"/>
                </a:cubicBezTo>
                <a:cubicBezTo>
                  <a:pt x="324" y="1"/>
                  <a:pt x="324" y="1"/>
                  <a:pt x="323" y="1"/>
                </a:cubicBezTo>
                <a:cubicBezTo>
                  <a:pt x="323" y="0"/>
                  <a:pt x="322" y="0"/>
                  <a:pt x="322" y="0"/>
                </a:cubicBezTo>
                <a:cubicBezTo>
                  <a:pt x="122" y="0"/>
                  <a:pt x="122" y="0"/>
                  <a:pt x="122" y="0"/>
                </a:cubicBezTo>
                <a:cubicBezTo>
                  <a:pt x="118" y="0"/>
                  <a:pt x="115" y="4"/>
                  <a:pt x="115" y="7"/>
                </a:cubicBezTo>
                <a:cubicBezTo>
                  <a:pt x="115" y="137"/>
                  <a:pt x="115" y="137"/>
                  <a:pt x="115" y="137"/>
                </a:cubicBezTo>
                <a:cubicBezTo>
                  <a:pt x="7" y="137"/>
                  <a:pt x="7" y="137"/>
                  <a:pt x="7" y="137"/>
                </a:cubicBezTo>
                <a:cubicBezTo>
                  <a:pt x="3" y="137"/>
                  <a:pt x="0" y="141"/>
                  <a:pt x="0" y="144"/>
                </a:cubicBezTo>
                <a:cubicBezTo>
                  <a:pt x="0" y="623"/>
                  <a:pt x="0" y="623"/>
                  <a:pt x="0" y="623"/>
                </a:cubicBezTo>
                <a:cubicBezTo>
                  <a:pt x="0" y="626"/>
                  <a:pt x="3" y="630"/>
                  <a:pt x="7" y="630"/>
                </a:cubicBezTo>
                <a:cubicBezTo>
                  <a:pt x="365" y="630"/>
                  <a:pt x="365" y="630"/>
                  <a:pt x="365" y="630"/>
                </a:cubicBezTo>
                <a:cubicBezTo>
                  <a:pt x="369" y="630"/>
                  <a:pt x="372" y="626"/>
                  <a:pt x="372" y="623"/>
                </a:cubicBezTo>
                <a:cubicBezTo>
                  <a:pt x="372" y="493"/>
                  <a:pt x="372" y="493"/>
                  <a:pt x="372" y="493"/>
                </a:cubicBezTo>
                <a:cubicBezTo>
                  <a:pt x="479" y="493"/>
                  <a:pt x="479" y="493"/>
                  <a:pt x="479" y="493"/>
                </a:cubicBezTo>
                <a:cubicBezTo>
                  <a:pt x="483" y="493"/>
                  <a:pt x="486" y="489"/>
                  <a:pt x="486" y="486"/>
                </a:cubicBezTo>
                <a:cubicBezTo>
                  <a:pt x="486" y="165"/>
                  <a:pt x="486" y="165"/>
                  <a:pt x="486" y="165"/>
                </a:cubicBezTo>
                <a:cubicBezTo>
                  <a:pt x="486" y="164"/>
                  <a:pt x="486" y="164"/>
                  <a:pt x="486" y="164"/>
                </a:cubicBezTo>
                <a:close/>
                <a:moveTo>
                  <a:pt x="329" y="24"/>
                </a:moveTo>
                <a:cubicBezTo>
                  <a:pt x="463" y="158"/>
                  <a:pt x="463" y="158"/>
                  <a:pt x="463" y="158"/>
                </a:cubicBezTo>
                <a:cubicBezTo>
                  <a:pt x="329" y="158"/>
                  <a:pt x="329" y="158"/>
                  <a:pt x="329" y="158"/>
                </a:cubicBezTo>
                <a:lnTo>
                  <a:pt x="329" y="24"/>
                </a:lnTo>
                <a:close/>
                <a:moveTo>
                  <a:pt x="358" y="616"/>
                </a:moveTo>
                <a:cubicBezTo>
                  <a:pt x="14" y="616"/>
                  <a:pt x="14" y="616"/>
                  <a:pt x="14" y="616"/>
                </a:cubicBezTo>
                <a:cubicBezTo>
                  <a:pt x="14" y="151"/>
                  <a:pt x="14" y="151"/>
                  <a:pt x="14" y="151"/>
                </a:cubicBezTo>
                <a:cubicBezTo>
                  <a:pt x="200" y="151"/>
                  <a:pt x="200" y="151"/>
                  <a:pt x="200" y="151"/>
                </a:cubicBezTo>
                <a:cubicBezTo>
                  <a:pt x="200" y="302"/>
                  <a:pt x="200" y="302"/>
                  <a:pt x="200" y="302"/>
                </a:cubicBezTo>
                <a:cubicBezTo>
                  <a:pt x="200" y="306"/>
                  <a:pt x="203" y="309"/>
                  <a:pt x="207" y="309"/>
                </a:cubicBezTo>
                <a:cubicBezTo>
                  <a:pt x="358" y="309"/>
                  <a:pt x="358" y="309"/>
                  <a:pt x="358" y="309"/>
                </a:cubicBezTo>
                <a:lnTo>
                  <a:pt x="358" y="616"/>
                </a:lnTo>
                <a:close/>
                <a:moveTo>
                  <a:pt x="348" y="295"/>
                </a:moveTo>
                <a:cubicBezTo>
                  <a:pt x="214" y="295"/>
                  <a:pt x="214" y="295"/>
                  <a:pt x="214" y="295"/>
                </a:cubicBezTo>
                <a:cubicBezTo>
                  <a:pt x="214" y="161"/>
                  <a:pt x="214" y="161"/>
                  <a:pt x="214" y="161"/>
                </a:cubicBezTo>
                <a:lnTo>
                  <a:pt x="348" y="295"/>
                </a:lnTo>
                <a:close/>
                <a:moveTo>
                  <a:pt x="372" y="479"/>
                </a:moveTo>
                <a:cubicBezTo>
                  <a:pt x="372" y="302"/>
                  <a:pt x="372" y="302"/>
                  <a:pt x="372" y="302"/>
                </a:cubicBezTo>
                <a:cubicBezTo>
                  <a:pt x="372" y="301"/>
                  <a:pt x="372" y="301"/>
                  <a:pt x="372" y="301"/>
                </a:cubicBezTo>
                <a:cubicBezTo>
                  <a:pt x="372" y="300"/>
                  <a:pt x="371" y="300"/>
                  <a:pt x="371" y="300"/>
                </a:cubicBezTo>
                <a:cubicBezTo>
                  <a:pt x="371" y="299"/>
                  <a:pt x="371" y="299"/>
                  <a:pt x="371" y="299"/>
                </a:cubicBezTo>
                <a:cubicBezTo>
                  <a:pt x="371" y="299"/>
                  <a:pt x="371" y="299"/>
                  <a:pt x="371" y="298"/>
                </a:cubicBezTo>
                <a:cubicBezTo>
                  <a:pt x="371" y="298"/>
                  <a:pt x="371" y="298"/>
                  <a:pt x="371" y="298"/>
                </a:cubicBezTo>
                <a:cubicBezTo>
                  <a:pt x="370" y="298"/>
                  <a:pt x="370" y="297"/>
                  <a:pt x="370" y="297"/>
                </a:cubicBezTo>
                <a:cubicBezTo>
                  <a:pt x="212" y="139"/>
                  <a:pt x="212" y="139"/>
                  <a:pt x="212" y="139"/>
                </a:cubicBezTo>
                <a:cubicBezTo>
                  <a:pt x="212" y="139"/>
                  <a:pt x="211" y="139"/>
                  <a:pt x="211" y="139"/>
                </a:cubicBezTo>
                <a:cubicBezTo>
                  <a:pt x="211" y="139"/>
                  <a:pt x="211" y="138"/>
                  <a:pt x="211" y="138"/>
                </a:cubicBezTo>
                <a:cubicBezTo>
                  <a:pt x="211" y="138"/>
                  <a:pt x="210" y="138"/>
                  <a:pt x="210" y="138"/>
                </a:cubicBezTo>
                <a:cubicBezTo>
                  <a:pt x="210" y="138"/>
                  <a:pt x="210" y="138"/>
                  <a:pt x="210" y="138"/>
                </a:cubicBezTo>
                <a:cubicBezTo>
                  <a:pt x="209" y="138"/>
                  <a:pt x="209" y="138"/>
                  <a:pt x="209" y="138"/>
                </a:cubicBezTo>
                <a:cubicBezTo>
                  <a:pt x="208" y="137"/>
                  <a:pt x="208" y="137"/>
                  <a:pt x="207" y="137"/>
                </a:cubicBezTo>
                <a:cubicBezTo>
                  <a:pt x="129" y="137"/>
                  <a:pt x="129" y="137"/>
                  <a:pt x="129" y="137"/>
                </a:cubicBezTo>
                <a:cubicBezTo>
                  <a:pt x="129" y="14"/>
                  <a:pt x="129" y="14"/>
                  <a:pt x="129" y="14"/>
                </a:cubicBezTo>
                <a:cubicBezTo>
                  <a:pt x="315" y="14"/>
                  <a:pt x="315" y="14"/>
                  <a:pt x="315" y="14"/>
                </a:cubicBezTo>
                <a:cubicBezTo>
                  <a:pt x="315" y="165"/>
                  <a:pt x="315" y="165"/>
                  <a:pt x="315" y="165"/>
                </a:cubicBezTo>
                <a:cubicBezTo>
                  <a:pt x="315" y="169"/>
                  <a:pt x="318" y="172"/>
                  <a:pt x="322" y="172"/>
                </a:cubicBezTo>
                <a:cubicBezTo>
                  <a:pt x="472" y="172"/>
                  <a:pt x="472" y="172"/>
                  <a:pt x="472" y="172"/>
                </a:cubicBezTo>
                <a:cubicBezTo>
                  <a:pt x="472" y="479"/>
                  <a:pt x="472" y="479"/>
                  <a:pt x="472" y="479"/>
                </a:cubicBezTo>
                <a:lnTo>
                  <a:pt x="372" y="479"/>
                </a:lnTo>
                <a:close/>
              </a:path>
            </a:pathLst>
          </a:custGeom>
          <a:solidFill>
            <a:srgbClr val="FFFFFF"/>
          </a:solidFill>
          <a:ln>
            <a:noFill/>
          </a:ln>
        </p:spPr>
        <p:txBody>
          <a:bodyPr vert="horz" wrap="square" lIns="68580" tIns="34290" rIns="68580" bIns="34290" numCol="1" anchor="t" anchorCtr="0" compatLnSpc="1">
            <a:prstTxWarp prst="textNoShape">
              <a:avLst/>
            </a:prstTxWarp>
          </a:bodyPr>
          <a:lstStyle/>
          <a:p>
            <a:endParaRPr lang="en-US"/>
          </a:p>
        </p:txBody>
      </p:sp>
      <p:sp>
        <p:nvSpPr>
          <p:cNvPr id="24" name="Freeform 26"/>
          <p:cNvSpPr>
            <a:spLocks noEditPoints="1"/>
          </p:cNvSpPr>
          <p:nvPr/>
        </p:nvSpPr>
        <p:spPr bwMode="auto">
          <a:xfrm>
            <a:off x="7793806" y="4158081"/>
            <a:ext cx="278774" cy="432336"/>
          </a:xfrm>
          <a:custGeom>
            <a:avLst/>
            <a:gdLst>
              <a:gd name="T0" fmla="*/ 110 w 419"/>
              <a:gd name="T1" fmla="*/ 651 h 651"/>
              <a:gd name="T2" fmla="*/ 0 w 419"/>
              <a:gd name="T3" fmla="*/ 538 h 651"/>
              <a:gd name="T4" fmla="*/ 7 w 419"/>
              <a:gd name="T5" fmla="*/ 531 h 651"/>
              <a:gd name="T6" fmla="*/ 14 w 419"/>
              <a:gd name="T7" fmla="*/ 538 h 651"/>
              <a:gd name="T8" fmla="*/ 110 w 419"/>
              <a:gd name="T9" fmla="*/ 637 h 651"/>
              <a:gd name="T10" fmla="*/ 243 w 419"/>
              <a:gd name="T11" fmla="*/ 519 h 651"/>
              <a:gd name="T12" fmla="*/ 307 w 419"/>
              <a:gd name="T13" fmla="*/ 429 h 651"/>
              <a:gd name="T14" fmla="*/ 405 w 419"/>
              <a:gd name="T15" fmla="*/ 226 h 651"/>
              <a:gd name="T16" fmla="*/ 216 w 419"/>
              <a:gd name="T17" fmla="*/ 14 h 651"/>
              <a:gd name="T18" fmla="*/ 48 w 419"/>
              <a:gd name="T19" fmla="*/ 173 h 651"/>
              <a:gd name="T20" fmla="*/ 41 w 419"/>
              <a:gd name="T21" fmla="*/ 180 h 651"/>
              <a:gd name="T22" fmla="*/ 34 w 419"/>
              <a:gd name="T23" fmla="*/ 173 h 651"/>
              <a:gd name="T24" fmla="*/ 216 w 419"/>
              <a:gd name="T25" fmla="*/ 0 h 651"/>
              <a:gd name="T26" fmla="*/ 350 w 419"/>
              <a:gd name="T27" fmla="*/ 52 h 651"/>
              <a:gd name="T28" fmla="*/ 419 w 419"/>
              <a:gd name="T29" fmla="*/ 226 h 651"/>
              <a:gd name="T30" fmla="*/ 318 w 419"/>
              <a:gd name="T31" fmla="*/ 438 h 651"/>
              <a:gd name="T32" fmla="*/ 256 w 419"/>
              <a:gd name="T33" fmla="*/ 523 h 651"/>
              <a:gd name="T34" fmla="*/ 110 w 419"/>
              <a:gd name="T35" fmla="*/ 651 h 651"/>
              <a:gd name="T36" fmla="*/ 99 w 419"/>
              <a:gd name="T37" fmla="*/ 414 h 651"/>
              <a:gd name="T38" fmla="*/ 131 w 419"/>
              <a:gd name="T39" fmla="*/ 402 h 651"/>
              <a:gd name="T40" fmla="*/ 165 w 419"/>
              <a:gd name="T41" fmla="*/ 350 h 651"/>
              <a:gd name="T42" fmla="*/ 148 w 419"/>
              <a:gd name="T43" fmla="*/ 306 h 651"/>
              <a:gd name="T44" fmla="*/ 135 w 419"/>
              <a:gd name="T45" fmla="*/ 274 h 651"/>
              <a:gd name="T46" fmla="*/ 233 w 419"/>
              <a:gd name="T47" fmla="*/ 111 h 651"/>
              <a:gd name="T48" fmla="*/ 314 w 419"/>
              <a:gd name="T49" fmla="*/ 192 h 651"/>
              <a:gd name="T50" fmla="*/ 322 w 419"/>
              <a:gd name="T51" fmla="*/ 198 h 651"/>
              <a:gd name="T52" fmla="*/ 328 w 419"/>
              <a:gd name="T53" fmla="*/ 191 h 651"/>
              <a:gd name="T54" fmla="*/ 233 w 419"/>
              <a:gd name="T55" fmla="*/ 97 h 651"/>
              <a:gd name="T56" fmla="*/ 121 w 419"/>
              <a:gd name="T57" fmla="*/ 274 h 651"/>
              <a:gd name="T58" fmla="*/ 138 w 419"/>
              <a:gd name="T59" fmla="*/ 317 h 651"/>
              <a:gd name="T60" fmla="*/ 151 w 419"/>
              <a:gd name="T61" fmla="*/ 350 h 651"/>
              <a:gd name="T62" fmla="*/ 97 w 419"/>
              <a:gd name="T63" fmla="*/ 400 h 651"/>
              <a:gd name="T64" fmla="*/ 91 w 419"/>
              <a:gd name="T65" fmla="*/ 408 h 651"/>
              <a:gd name="T66" fmla="*/ 98 w 419"/>
              <a:gd name="T67" fmla="*/ 414 h 651"/>
              <a:gd name="T68" fmla="*/ 99 w 419"/>
              <a:gd name="T69" fmla="*/ 414 h 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19" h="651">
                <a:moveTo>
                  <a:pt x="110" y="651"/>
                </a:moveTo>
                <a:cubicBezTo>
                  <a:pt x="52" y="651"/>
                  <a:pt x="0" y="574"/>
                  <a:pt x="0" y="538"/>
                </a:cubicBezTo>
                <a:cubicBezTo>
                  <a:pt x="0" y="534"/>
                  <a:pt x="4" y="531"/>
                  <a:pt x="7" y="531"/>
                </a:cubicBezTo>
                <a:cubicBezTo>
                  <a:pt x="11" y="531"/>
                  <a:pt x="14" y="534"/>
                  <a:pt x="14" y="538"/>
                </a:cubicBezTo>
                <a:cubicBezTo>
                  <a:pt x="14" y="569"/>
                  <a:pt x="63" y="637"/>
                  <a:pt x="110" y="637"/>
                </a:cubicBezTo>
                <a:cubicBezTo>
                  <a:pt x="168" y="637"/>
                  <a:pt x="217" y="593"/>
                  <a:pt x="243" y="519"/>
                </a:cubicBezTo>
                <a:cubicBezTo>
                  <a:pt x="254" y="486"/>
                  <a:pt x="280" y="458"/>
                  <a:pt x="307" y="429"/>
                </a:cubicBezTo>
                <a:cubicBezTo>
                  <a:pt x="353" y="379"/>
                  <a:pt x="405" y="324"/>
                  <a:pt x="405" y="226"/>
                </a:cubicBezTo>
                <a:cubicBezTo>
                  <a:pt x="405" y="58"/>
                  <a:pt x="282" y="14"/>
                  <a:pt x="216" y="14"/>
                </a:cubicBezTo>
                <a:cubicBezTo>
                  <a:pt x="134" y="14"/>
                  <a:pt x="48" y="96"/>
                  <a:pt x="48" y="173"/>
                </a:cubicBezTo>
                <a:cubicBezTo>
                  <a:pt x="48" y="177"/>
                  <a:pt x="45" y="180"/>
                  <a:pt x="41" y="180"/>
                </a:cubicBezTo>
                <a:cubicBezTo>
                  <a:pt x="37" y="180"/>
                  <a:pt x="34" y="177"/>
                  <a:pt x="34" y="173"/>
                </a:cubicBezTo>
                <a:cubicBezTo>
                  <a:pt x="34" y="89"/>
                  <a:pt x="128" y="0"/>
                  <a:pt x="216" y="0"/>
                </a:cubicBezTo>
                <a:cubicBezTo>
                  <a:pt x="265" y="0"/>
                  <a:pt x="314" y="19"/>
                  <a:pt x="350" y="52"/>
                </a:cubicBezTo>
                <a:cubicBezTo>
                  <a:pt x="381" y="80"/>
                  <a:pt x="419" y="133"/>
                  <a:pt x="419" y="226"/>
                </a:cubicBezTo>
                <a:cubicBezTo>
                  <a:pt x="419" y="329"/>
                  <a:pt x="365" y="387"/>
                  <a:pt x="318" y="438"/>
                </a:cubicBezTo>
                <a:cubicBezTo>
                  <a:pt x="291" y="466"/>
                  <a:pt x="267" y="493"/>
                  <a:pt x="256" y="523"/>
                </a:cubicBezTo>
                <a:cubicBezTo>
                  <a:pt x="229" y="603"/>
                  <a:pt x="174" y="651"/>
                  <a:pt x="110" y="651"/>
                </a:cubicBezTo>
                <a:close/>
                <a:moveTo>
                  <a:pt x="99" y="414"/>
                </a:moveTo>
                <a:cubicBezTo>
                  <a:pt x="100" y="414"/>
                  <a:pt x="116" y="411"/>
                  <a:pt x="131" y="402"/>
                </a:cubicBezTo>
                <a:cubicBezTo>
                  <a:pt x="153" y="390"/>
                  <a:pt x="165" y="372"/>
                  <a:pt x="165" y="350"/>
                </a:cubicBezTo>
                <a:cubicBezTo>
                  <a:pt x="165" y="323"/>
                  <a:pt x="156" y="314"/>
                  <a:pt x="148" y="306"/>
                </a:cubicBezTo>
                <a:cubicBezTo>
                  <a:pt x="141" y="300"/>
                  <a:pt x="135" y="294"/>
                  <a:pt x="135" y="274"/>
                </a:cubicBezTo>
                <a:cubicBezTo>
                  <a:pt x="135" y="145"/>
                  <a:pt x="199" y="111"/>
                  <a:pt x="233" y="111"/>
                </a:cubicBezTo>
                <a:cubicBezTo>
                  <a:pt x="266" y="111"/>
                  <a:pt x="307" y="125"/>
                  <a:pt x="314" y="192"/>
                </a:cubicBezTo>
                <a:cubicBezTo>
                  <a:pt x="315" y="196"/>
                  <a:pt x="318" y="199"/>
                  <a:pt x="322" y="198"/>
                </a:cubicBezTo>
                <a:cubicBezTo>
                  <a:pt x="326" y="198"/>
                  <a:pt x="329" y="195"/>
                  <a:pt x="328" y="191"/>
                </a:cubicBezTo>
                <a:cubicBezTo>
                  <a:pt x="320" y="109"/>
                  <a:pt x="265" y="97"/>
                  <a:pt x="233" y="97"/>
                </a:cubicBezTo>
                <a:cubicBezTo>
                  <a:pt x="195" y="97"/>
                  <a:pt x="121" y="134"/>
                  <a:pt x="121" y="274"/>
                </a:cubicBezTo>
                <a:cubicBezTo>
                  <a:pt x="121" y="300"/>
                  <a:pt x="130" y="309"/>
                  <a:pt x="138" y="317"/>
                </a:cubicBezTo>
                <a:cubicBezTo>
                  <a:pt x="145" y="323"/>
                  <a:pt x="151" y="329"/>
                  <a:pt x="151" y="350"/>
                </a:cubicBezTo>
                <a:cubicBezTo>
                  <a:pt x="151" y="391"/>
                  <a:pt x="99" y="399"/>
                  <a:pt x="97" y="400"/>
                </a:cubicBezTo>
                <a:cubicBezTo>
                  <a:pt x="93" y="400"/>
                  <a:pt x="91" y="404"/>
                  <a:pt x="91" y="408"/>
                </a:cubicBezTo>
                <a:cubicBezTo>
                  <a:pt x="92" y="411"/>
                  <a:pt x="95" y="414"/>
                  <a:pt x="98" y="414"/>
                </a:cubicBezTo>
                <a:cubicBezTo>
                  <a:pt x="99" y="414"/>
                  <a:pt x="99" y="414"/>
                  <a:pt x="99" y="414"/>
                </a:cubicBezTo>
                <a:close/>
              </a:path>
            </a:pathLst>
          </a:custGeom>
          <a:solidFill>
            <a:srgbClr val="FFFFFF"/>
          </a:solidFill>
          <a:ln>
            <a:noFill/>
          </a:ln>
        </p:spPr>
        <p:txBody>
          <a:bodyPr vert="horz" wrap="square" lIns="68580" tIns="34290" rIns="68580" bIns="34290" numCol="1" anchor="t" anchorCtr="0" compatLnSpc="1">
            <a:prstTxWarp prst="textNoShape">
              <a:avLst/>
            </a:prstTxWarp>
          </a:bodyPr>
          <a:lstStyle/>
          <a:p>
            <a:endParaRPr lang="en-US"/>
          </a:p>
        </p:txBody>
      </p:sp>
      <p:sp>
        <p:nvSpPr>
          <p:cNvPr id="25" name="Freeform 134"/>
          <p:cNvSpPr>
            <a:spLocks noEditPoints="1"/>
          </p:cNvSpPr>
          <p:nvPr/>
        </p:nvSpPr>
        <p:spPr bwMode="auto">
          <a:xfrm>
            <a:off x="3991614" y="3518440"/>
            <a:ext cx="303974" cy="450620"/>
          </a:xfrm>
          <a:custGeom>
            <a:avLst/>
            <a:gdLst>
              <a:gd name="T0" fmla="*/ 454 w 477"/>
              <a:gd name="T1" fmla="*/ 588 h 707"/>
              <a:gd name="T2" fmla="*/ 402 w 477"/>
              <a:gd name="T3" fmla="*/ 546 h 707"/>
              <a:gd name="T4" fmla="*/ 284 w 477"/>
              <a:gd name="T5" fmla="*/ 301 h 707"/>
              <a:gd name="T6" fmla="*/ 337 w 477"/>
              <a:gd name="T7" fmla="*/ 290 h 707"/>
              <a:gd name="T8" fmla="*/ 390 w 477"/>
              <a:gd name="T9" fmla="*/ 313 h 707"/>
              <a:gd name="T10" fmla="*/ 466 w 477"/>
              <a:gd name="T11" fmla="*/ 264 h 707"/>
              <a:gd name="T12" fmla="*/ 353 w 477"/>
              <a:gd name="T13" fmla="*/ 136 h 707"/>
              <a:gd name="T14" fmla="*/ 267 w 477"/>
              <a:gd name="T15" fmla="*/ 77 h 707"/>
              <a:gd name="T16" fmla="*/ 259 w 477"/>
              <a:gd name="T17" fmla="*/ 0 h 707"/>
              <a:gd name="T18" fmla="*/ 162 w 477"/>
              <a:gd name="T19" fmla="*/ 101 h 707"/>
              <a:gd name="T20" fmla="*/ 65 w 477"/>
              <a:gd name="T21" fmla="*/ 411 h 707"/>
              <a:gd name="T22" fmla="*/ 65 w 477"/>
              <a:gd name="T23" fmla="*/ 546 h 707"/>
              <a:gd name="T24" fmla="*/ 35 w 477"/>
              <a:gd name="T25" fmla="*/ 618 h 707"/>
              <a:gd name="T26" fmla="*/ 45 w 477"/>
              <a:gd name="T27" fmla="*/ 707 h 707"/>
              <a:gd name="T28" fmla="*/ 477 w 477"/>
              <a:gd name="T29" fmla="*/ 662 h 707"/>
              <a:gd name="T30" fmla="*/ 253 w 477"/>
              <a:gd name="T31" fmla="*/ 15 h 707"/>
              <a:gd name="T32" fmla="*/ 179 w 477"/>
              <a:gd name="T33" fmla="*/ 94 h 707"/>
              <a:gd name="T34" fmla="*/ 78 w 477"/>
              <a:gd name="T35" fmla="*/ 405 h 707"/>
              <a:gd name="T36" fmla="*/ 169 w 477"/>
              <a:gd name="T37" fmla="*/ 112 h 707"/>
              <a:gd name="T38" fmla="*/ 265 w 477"/>
              <a:gd name="T39" fmla="*/ 91 h 707"/>
              <a:gd name="T40" fmla="*/ 338 w 477"/>
              <a:gd name="T41" fmla="*/ 138 h 707"/>
              <a:gd name="T42" fmla="*/ 454 w 477"/>
              <a:gd name="T43" fmla="*/ 254 h 707"/>
              <a:gd name="T44" fmla="*/ 421 w 477"/>
              <a:gd name="T45" fmla="*/ 273 h 707"/>
              <a:gd name="T46" fmla="*/ 383 w 477"/>
              <a:gd name="T47" fmla="*/ 294 h 707"/>
              <a:gd name="T48" fmla="*/ 319 w 477"/>
              <a:gd name="T49" fmla="*/ 280 h 707"/>
              <a:gd name="T50" fmla="*/ 252 w 477"/>
              <a:gd name="T51" fmla="*/ 289 h 707"/>
              <a:gd name="T52" fmla="*/ 248 w 477"/>
              <a:gd name="T53" fmla="*/ 301 h 707"/>
              <a:gd name="T54" fmla="*/ 98 w 477"/>
              <a:gd name="T55" fmla="*/ 546 h 707"/>
              <a:gd name="T56" fmla="*/ 65 w 477"/>
              <a:gd name="T57" fmla="*/ 560 h 707"/>
              <a:gd name="T58" fmla="*/ 440 w 477"/>
              <a:gd name="T59" fmla="*/ 588 h 707"/>
              <a:gd name="T60" fmla="*/ 65 w 477"/>
              <a:gd name="T61" fmla="*/ 617 h 707"/>
              <a:gd name="T62" fmla="*/ 65 w 477"/>
              <a:gd name="T63" fmla="*/ 560 h 707"/>
              <a:gd name="T64" fmla="*/ 45 w 477"/>
              <a:gd name="T65" fmla="*/ 693 h 707"/>
              <a:gd name="T66" fmla="*/ 45 w 477"/>
              <a:gd name="T67" fmla="*/ 631 h 707"/>
              <a:gd name="T68" fmla="*/ 411 w 477"/>
              <a:gd name="T69" fmla="*/ 631 h 707"/>
              <a:gd name="T70" fmla="*/ 463 w 477"/>
              <a:gd name="T71" fmla="*/ 662 h 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77" h="707">
                <a:moveTo>
                  <a:pt x="442" y="618"/>
                </a:moveTo>
                <a:cubicBezTo>
                  <a:pt x="449" y="610"/>
                  <a:pt x="454" y="600"/>
                  <a:pt x="454" y="588"/>
                </a:cubicBezTo>
                <a:cubicBezTo>
                  <a:pt x="454" y="565"/>
                  <a:pt x="435" y="546"/>
                  <a:pt x="411" y="546"/>
                </a:cubicBezTo>
                <a:cubicBezTo>
                  <a:pt x="402" y="546"/>
                  <a:pt x="402" y="546"/>
                  <a:pt x="402" y="546"/>
                </a:cubicBezTo>
                <a:cubicBezTo>
                  <a:pt x="396" y="464"/>
                  <a:pt x="298" y="339"/>
                  <a:pt x="267" y="302"/>
                </a:cubicBezTo>
                <a:cubicBezTo>
                  <a:pt x="273" y="302"/>
                  <a:pt x="279" y="301"/>
                  <a:pt x="284" y="301"/>
                </a:cubicBezTo>
                <a:cubicBezTo>
                  <a:pt x="305" y="301"/>
                  <a:pt x="316" y="297"/>
                  <a:pt x="324" y="293"/>
                </a:cubicBezTo>
                <a:cubicBezTo>
                  <a:pt x="329" y="291"/>
                  <a:pt x="332" y="290"/>
                  <a:pt x="337" y="290"/>
                </a:cubicBezTo>
                <a:cubicBezTo>
                  <a:pt x="345" y="290"/>
                  <a:pt x="365" y="300"/>
                  <a:pt x="376" y="306"/>
                </a:cubicBezTo>
                <a:cubicBezTo>
                  <a:pt x="382" y="309"/>
                  <a:pt x="387" y="312"/>
                  <a:pt x="390" y="313"/>
                </a:cubicBezTo>
                <a:cubicBezTo>
                  <a:pt x="403" y="318"/>
                  <a:pt x="420" y="299"/>
                  <a:pt x="432" y="282"/>
                </a:cubicBezTo>
                <a:cubicBezTo>
                  <a:pt x="466" y="264"/>
                  <a:pt x="466" y="264"/>
                  <a:pt x="466" y="264"/>
                </a:cubicBezTo>
                <a:cubicBezTo>
                  <a:pt x="469" y="262"/>
                  <a:pt x="471" y="258"/>
                  <a:pt x="469" y="255"/>
                </a:cubicBezTo>
                <a:cubicBezTo>
                  <a:pt x="448" y="200"/>
                  <a:pt x="377" y="150"/>
                  <a:pt x="353" y="136"/>
                </a:cubicBezTo>
                <a:cubicBezTo>
                  <a:pt x="353" y="126"/>
                  <a:pt x="350" y="117"/>
                  <a:pt x="342" y="108"/>
                </a:cubicBezTo>
                <a:cubicBezTo>
                  <a:pt x="327" y="90"/>
                  <a:pt x="297" y="78"/>
                  <a:pt x="267" y="77"/>
                </a:cubicBezTo>
                <a:cubicBezTo>
                  <a:pt x="268" y="62"/>
                  <a:pt x="269" y="28"/>
                  <a:pt x="267" y="6"/>
                </a:cubicBezTo>
                <a:cubicBezTo>
                  <a:pt x="266" y="2"/>
                  <a:pt x="263" y="0"/>
                  <a:pt x="259" y="0"/>
                </a:cubicBezTo>
                <a:cubicBezTo>
                  <a:pt x="227" y="2"/>
                  <a:pt x="199" y="21"/>
                  <a:pt x="180" y="55"/>
                </a:cubicBezTo>
                <a:cubicBezTo>
                  <a:pt x="169" y="74"/>
                  <a:pt x="164" y="93"/>
                  <a:pt x="162" y="101"/>
                </a:cubicBezTo>
                <a:cubicBezTo>
                  <a:pt x="86" y="136"/>
                  <a:pt x="32" y="208"/>
                  <a:pt x="32" y="286"/>
                </a:cubicBezTo>
                <a:cubicBezTo>
                  <a:pt x="32" y="336"/>
                  <a:pt x="49" y="376"/>
                  <a:pt x="65" y="411"/>
                </a:cubicBezTo>
                <a:cubicBezTo>
                  <a:pt x="84" y="456"/>
                  <a:pt x="101" y="494"/>
                  <a:pt x="83" y="546"/>
                </a:cubicBezTo>
                <a:cubicBezTo>
                  <a:pt x="65" y="546"/>
                  <a:pt x="65" y="546"/>
                  <a:pt x="65" y="546"/>
                </a:cubicBezTo>
                <a:cubicBezTo>
                  <a:pt x="42" y="546"/>
                  <a:pt x="23" y="565"/>
                  <a:pt x="23" y="588"/>
                </a:cubicBezTo>
                <a:cubicBezTo>
                  <a:pt x="23" y="600"/>
                  <a:pt x="27" y="610"/>
                  <a:pt x="35" y="618"/>
                </a:cubicBezTo>
                <a:cubicBezTo>
                  <a:pt x="15" y="622"/>
                  <a:pt x="0" y="640"/>
                  <a:pt x="0" y="662"/>
                </a:cubicBezTo>
                <a:cubicBezTo>
                  <a:pt x="0" y="687"/>
                  <a:pt x="20" y="707"/>
                  <a:pt x="45" y="707"/>
                </a:cubicBezTo>
                <a:cubicBezTo>
                  <a:pt x="432" y="707"/>
                  <a:pt x="432" y="707"/>
                  <a:pt x="432" y="707"/>
                </a:cubicBezTo>
                <a:cubicBezTo>
                  <a:pt x="457" y="707"/>
                  <a:pt x="477" y="687"/>
                  <a:pt x="477" y="662"/>
                </a:cubicBezTo>
                <a:cubicBezTo>
                  <a:pt x="477" y="640"/>
                  <a:pt x="462" y="622"/>
                  <a:pt x="442" y="618"/>
                </a:cubicBezTo>
                <a:close/>
                <a:moveTo>
                  <a:pt x="253" y="15"/>
                </a:moveTo>
                <a:cubicBezTo>
                  <a:pt x="255" y="36"/>
                  <a:pt x="254" y="65"/>
                  <a:pt x="253" y="78"/>
                </a:cubicBezTo>
                <a:cubicBezTo>
                  <a:pt x="227" y="79"/>
                  <a:pt x="202" y="85"/>
                  <a:pt x="179" y="94"/>
                </a:cubicBezTo>
                <a:cubicBezTo>
                  <a:pt x="186" y="70"/>
                  <a:pt x="207" y="22"/>
                  <a:pt x="253" y="15"/>
                </a:cubicBezTo>
                <a:close/>
                <a:moveTo>
                  <a:pt x="78" y="405"/>
                </a:moveTo>
                <a:cubicBezTo>
                  <a:pt x="62" y="370"/>
                  <a:pt x="46" y="333"/>
                  <a:pt x="46" y="286"/>
                </a:cubicBezTo>
                <a:cubicBezTo>
                  <a:pt x="46" y="212"/>
                  <a:pt x="98" y="145"/>
                  <a:pt x="169" y="112"/>
                </a:cubicBezTo>
                <a:cubicBezTo>
                  <a:pt x="171" y="112"/>
                  <a:pt x="172" y="112"/>
                  <a:pt x="172" y="111"/>
                </a:cubicBezTo>
                <a:cubicBezTo>
                  <a:pt x="201" y="98"/>
                  <a:pt x="233" y="91"/>
                  <a:pt x="265" y="91"/>
                </a:cubicBezTo>
                <a:cubicBezTo>
                  <a:pt x="292" y="91"/>
                  <a:pt x="319" y="102"/>
                  <a:pt x="332" y="117"/>
                </a:cubicBezTo>
                <a:cubicBezTo>
                  <a:pt x="337" y="124"/>
                  <a:pt x="340" y="131"/>
                  <a:pt x="338" y="138"/>
                </a:cubicBezTo>
                <a:cubicBezTo>
                  <a:pt x="338" y="141"/>
                  <a:pt x="339" y="144"/>
                  <a:pt x="342" y="146"/>
                </a:cubicBezTo>
                <a:cubicBezTo>
                  <a:pt x="359" y="155"/>
                  <a:pt x="431" y="203"/>
                  <a:pt x="454" y="254"/>
                </a:cubicBezTo>
                <a:cubicBezTo>
                  <a:pt x="424" y="271"/>
                  <a:pt x="424" y="271"/>
                  <a:pt x="424" y="271"/>
                </a:cubicBezTo>
                <a:cubicBezTo>
                  <a:pt x="423" y="271"/>
                  <a:pt x="422" y="272"/>
                  <a:pt x="421" y="273"/>
                </a:cubicBezTo>
                <a:cubicBezTo>
                  <a:pt x="412" y="286"/>
                  <a:pt x="400" y="299"/>
                  <a:pt x="395" y="300"/>
                </a:cubicBezTo>
                <a:cubicBezTo>
                  <a:pt x="392" y="299"/>
                  <a:pt x="388" y="296"/>
                  <a:pt x="383" y="294"/>
                </a:cubicBezTo>
                <a:cubicBezTo>
                  <a:pt x="364" y="284"/>
                  <a:pt x="348" y="276"/>
                  <a:pt x="337" y="276"/>
                </a:cubicBezTo>
                <a:cubicBezTo>
                  <a:pt x="330" y="276"/>
                  <a:pt x="324" y="278"/>
                  <a:pt x="319" y="280"/>
                </a:cubicBezTo>
                <a:cubicBezTo>
                  <a:pt x="311" y="284"/>
                  <a:pt x="302" y="287"/>
                  <a:pt x="284" y="287"/>
                </a:cubicBezTo>
                <a:cubicBezTo>
                  <a:pt x="274" y="287"/>
                  <a:pt x="253" y="289"/>
                  <a:pt x="252" y="289"/>
                </a:cubicBezTo>
                <a:cubicBezTo>
                  <a:pt x="250" y="290"/>
                  <a:pt x="247" y="291"/>
                  <a:pt x="246" y="294"/>
                </a:cubicBezTo>
                <a:cubicBezTo>
                  <a:pt x="245" y="296"/>
                  <a:pt x="246" y="299"/>
                  <a:pt x="248" y="301"/>
                </a:cubicBezTo>
                <a:cubicBezTo>
                  <a:pt x="249" y="302"/>
                  <a:pt x="381" y="456"/>
                  <a:pt x="388" y="546"/>
                </a:cubicBezTo>
                <a:cubicBezTo>
                  <a:pt x="98" y="546"/>
                  <a:pt x="98" y="546"/>
                  <a:pt x="98" y="546"/>
                </a:cubicBezTo>
                <a:cubicBezTo>
                  <a:pt x="115" y="492"/>
                  <a:pt x="97" y="450"/>
                  <a:pt x="78" y="405"/>
                </a:cubicBezTo>
                <a:close/>
                <a:moveTo>
                  <a:pt x="65" y="560"/>
                </a:moveTo>
                <a:cubicBezTo>
                  <a:pt x="411" y="560"/>
                  <a:pt x="411" y="560"/>
                  <a:pt x="411" y="560"/>
                </a:cubicBezTo>
                <a:cubicBezTo>
                  <a:pt x="427" y="560"/>
                  <a:pt x="440" y="573"/>
                  <a:pt x="440" y="588"/>
                </a:cubicBezTo>
                <a:cubicBezTo>
                  <a:pt x="440" y="604"/>
                  <a:pt x="427" y="617"/>
                  <a:pt x="411" y="617"/>
                </a:cubicBezTo>
                <a:cubicBezTo>
                  <a:pt x="65" y="617"/>
                  <a:pt x="65" y="617"/>
                  <a:pt x="65" y="617"/>
                </a:cubicBezTo>
                <a:cubicBezTo>
                  <a:pt x="50" y="617"/>
                  <a:pt x="37" y="604"/>
                  <a:pt x="37" y="588"/>
                </a:cubicBezTo>
                <a:cubicBezTo>
                  <a:pt x="37" y="573"/>
                  <a:pt x="50" y="560"/>
                  <a:pt x="65" y="560"/>
                </a:cubicBezTo>
                <a:close/>
                <a:moveTo>
                  <a:pt x="432" y="693"/>
                </a:moveTo>
                <a:cubicBezTo>
                  <a:pt x="45" y="693"/>
                  <a:pt x="45" y="693"/>
                  <a:pt x="45" y="693"/>
                </a:cubicBezTo>
                <a:cubicBezTo>
                  <a:pt x="28" y="693"/>
                  <a:pt x="14" y="679"/>
                  <a:pt x="14" y="662"/>
                </a:cubicBezTo>
                <a:cubicBezTo>
                  <a:pt x="14" y="645"/>
                  <a:pt x="28" y="631"/>
                  <a:pt x="45" y="631"/>
                </a:cubicBezTo>
                <a:cubicBezTo>
                  <a:pt x="65" y="631"/>
                  <a:pt x="65" y="631"/>
                  <a:pt x="65" y="631"/>
                </a:cubicBezTo>
                <a:cubicBezTo>
                  <a:pt x="411" y="631"/>
                  <a:pt x="411" y="631"/>
                  <a:pt x="411" y="631"/>
                </a:cubicBezTo>
                <a:cubicBezTo>
                  <a:pt x="432" y="631"/>
                  <a:pt x="432" y="631"/>
                  <a:pt x="432" y="631"/>
                </a:cubicBezTo>
                <a:cubicBezTo>
                  <a:pt x="449" y="631"/>
                  <a:pt x="463" y="645"/>
                  <a:pt x="463" y="662"/>
                </a:cubicBezTo>
                <a:cubicBezTo>
                  <a:pt x="463" y="679"/>
                  <a:pt x="449" y="693"/>
                  <a:pt x="432" y="693"/>
                </a:cubicBezTo>
                <a:close/>
              </a:path>
            </a:pathLst>
          </a:custGeom>
          <a:solidFill>
            <a:srgbClr val="FFFFFF"/>
          </a:solidFill>
          <a:ln>
            <a:noFill/>
          </a:ln>
        </p:spPr>
        <p:txBody>
          <a:bodyPr vert="horz" wrap="square" lIns="68580" tIns="34290" rIns="68580" bIns="34290" numCol="1" anchor="t" anchorCtr="0" compatLnSpc="1">
            <a:prstTxWarp prst="textNoShape">
              <a:avLst/>
            </a:prstTxWarp>
          </a:bodyPr>
          <a:lstStyle/>
          <a:p>
            <a:endParaRPr lang="en-US"/>
          </a:p>
        </p:txBody>
      </p:sp>
      <p:pic>
        <p:nvPicPr>
          <p:cNvPr id="7" name="Picture 6">
            <a:extLst>
              <a:ext uri="{FF2B5EF4-FFF2-40B4-BE49-F238E27FC236}">
                <a16:creationId xmlns:a16="http://schemas.microsoft.com/office/drawing/2014/main" id="{82CDEA2B-213B-8349-B426-E170A928FAEA}"/>
              </a:ext>
            </a:extLst>
          </p:cNvPr>
          <p:cNvPicPr>
            <a:picLocks noChangeAspect="1"/>
          </p:cNvPicPr>
          <p:nvPr/>
        </p:nvPicPr>
        <p:blipFill>
          <a:blip r:embed="rId3"/>
          <a:stretch>
            <a:fillRect/>
          </a:stretch>
        </p:blipFill>
        <p:spPr>
          <a:xfrm>
            <a:off x="8048299" y="1339850"/>
            <a:ext cx="3886200" cy="2476500"/>
          </a:xfrm>
          <a:prstGeom prst="rect">
            <a:avLst/>
          </a:prstGeom>
        </p:spPr>
      </p:pic>
      <p:pic>
        <p:nvPicPr>
          <p:cNvPr id="8" name="Picture 7">
            <a:extLst>
              <a:ext uri="{FF2B5EF4-FFF2-40B4-BE49-F238E27FC236}">
                <a16:creationId xmlns:a16="http://schemas.microsoft.com/office/drawing/2014/main" id="{FC25DCE8-5022-2345-93A2-0BE62E998D91}"/>
              </a:ext>
            </a:extLst>
          </p:cNvPr>
          <p:cNvPicPr>
            <a:picLocks noChangeAspect="1"/>
          </p:cNvPicPr>
          <p:nvPr/>
        </p:nvPicPr>
        <p:blipFill>
          <a:blip r:embed="rId4"/>
          <a:stretch>
            <a:fillRect/>
          </a:stretch>
        </p:blipFill>
        <p:spPr>
          <a:xfrm>
            <a:off x="4020586" y="3962203"/>
            <a:ext cx="3896960" cy="2483357"/>
          </a:xfrm>
          <a:prstGeom prst="rect">
            <a:avLst/>
          </a:prstGeom>
        </p:spPr>
      </p:pic>
      <p:pic>
        <p:nvPicPr>
          <p:cNvPr id="9" name="Picture 8">
            <a:extLst>
              <a:ext uri="{FF2B5EF4-FFF2-40B4-BE49-F238E27FC236}">
                <a16:creationId xmlns:a16="http://schemas.microsoft.com/office/drawing/2014/main" id="{E8C82110-AD95-3143-B299-946BBA61F6FF}"/>
              </a:ext>
            </a:extLst>
          </p:cNvPr>
          <p:cNvPicPr>
            <a:picLocks noChangeAspect="1"/>
          </p:cNvPicPr>
          <p:nvPr/>
        </p:nvPicPr>
        <p:blipFill>
          <a:blip r:embed="rId5"/>
          <a:stretch>
            <a:fillRect/>
          </a:stretch>
        </p:blipFill>
        <p:spPr>
          <a:xfrm>
            <a:off x="8077200" y="3969060"/>
            <a:ext cx="3886200" cy="2476500"/>
          </a:xfrm>
          <a:prstGeom prst="rect">
            <a:avLst/>
          </a:prstGeom>
        </p:spPr>
      </p:pic>
      <p:pic>
        <p:nvPicPr>
          <p:cNvPr id="11" name="Picture 10">
            <a:extLst>
              <a:ext uri="{FF2B5EF4-FFF2-40B4-BE49-F238E27FC236}">
                <a16:creationId xmlns:a16="http://schemas.microsoft.com/office/drawing/2014/main" id="{A6C8F249-D744-4A91-835B-819079665B6C}"/>
              </a:ext>
            </a:extLst>
          </p:cNvPr>
          <p:cNvPicPr>
            <a:picLocks noChangeAspect="1"/>
          </p:cNvPicPr>
          <p:nvPr/>
        </p:nvPicPr>
        <p:blipFill>
          <a:blip r:embed="rId6"/>
          <a:stretch>
            <a:fillRect/>
          </a:stretch>
        </p:blipFill>
        <p:spPr>
          <a:xfrm>
            <a:off x="4031346" y="1339106"/>
            <a:ext cx="3886200" cy="2476500"/>
          </a:xfrm>
          <a:prstGeom prst="rect">
            <a:avLst/>
          </a:prstGeom>
        </p:spPr>
      </p:pic>
      <p:sp>
        <p:nvSpPr>
          <p:cNvPr id="4" name="TextBox 3">
            <a:extLst>
              <a:ext uri="{FF2B5EF4-FFF2-40B4-BE49-F238E27FC236}">
                <a16:creationId xmlns:a16="http://schemas.microsoft.com/office/drawing/2014/main" id="{AD6692A6-838B-4C47-9988-E822FEA6D0AB}"/>
              </a:ext>
            </a:extLst>
          </p:cNvPr>
          <p:cNvSpPr txBox="1"/>
          <p:nvPr/>
        </p:nvSpPr>
        <p:spPr>
          <a:xfrm>
            <a:off x="372669" y="1621431"/>
            <a:ext cx="3770932" cy="923330"/>
          </a:xfrm>
          <a:prstGeom prst="rect">
            <a:avLst/>
          </a:prstGeom>
          <a:noFill/>
        </p:spPr>
        <p:txBody>
          <a:bodyPr wrap="square" rtlCol="0">
            <a:spAutoFit/>
          </a:bodyPr>
          <a:lstStyle/>
          <a:p>
            <a:pPr marL="285750" indent="-285750">
              <a:buFont typeface="Arial" panose="020B0604020202020204" pitchFamily="34" charset="0"/>
              <a:buChar char="•"/>
            </a:pPr>
            <a:r>
              <a:rPr lang="en-US" dirty="0"/>
              <a:t>Disclosure of personal information </a:t>
            </a:r>
            <a:r>
              <a:rPr lang="en-US" b="1" dirty="0"/>
              <a:t>similar between genders</a:t>
            </a:r>
            <a:r>
              <a:rPr lang="en-US" dirty="0"/>
              <a:t>, with the exception of LGBTQ status </a:t>
            </a:r>
          </a:p>
        </p:txBody>
      </p:sp>
      <p:sp>
        <p:nvSpPr>
          <p:cNvPr id="15" name="TextBox 14">
            <a:extLst>
              <a:ext uri="{FF2B5EF4-FFF2-40B4-BE49-F238E27FC236}">
                <a16:creationId xmlns:a16="http://schemas.microsoft.com/office/drawing/2014/main" id="{63C59940-D095-44CC-8601-58E547DEEFBB}"/>
              </a:ext>
            </a:extLst>
          </p:cNvPr>
          <p:cNvSpPr txBox="1"/>
          <p:nvPr/>
        </p:nvSpPr>
        <p:spPr>
          <a:xfrm>
            <a:off x="369656" y="2811464"/>
            <a:ext cx="3770932" cy="1200329"/>
          </a:xfrm>
          <a:prstGeom prst="rect">
            <a:avLst/>
          </a:prstGeom>
          <a:noFill/>
        </p:spPr>
        <p:txBody>
          <a:bodyPr wrap="square" rtlCol="0">
            <a:spAutoFit/>
          </a:bodyPr>
          <a:lstStyle/>
          <a:p>
            <a:pPr marL="285750" indent="-285750">
              <a:buFont typeface="Arial" panose="020B0604020202020204" pitchFamily="34" charset="0"/>
              <a:buChar char="•"/>
            </a:pPr>
            <a:r>
              <a:rPr lang="en-US" dirty="0"/>
              <a:t>Disclosure of LGBTQ </a:t>
            </a:r>
            <a:r>
              <a:rPr lang="en-US" b="1" dirty="0"/>
              <a:t>status varied by subject</a:t>
            </a:r>
            <a:r>
              <a:rPr lang="en-US" dirty="0"/>
              <a:t> and was most frequently disclosed in bullying story </a:t>
            </a:r>
          </a:p>
        </p:txBody>
      </p:sp>
      <p:sp>
        <p:nvSpPr>
          <p:cNvPr id="16" name="TextBox 15">
            <a:extLst>
              <a:ext uri="{FF2B5EF4-FFF2-40B4-BE49-F238E27FC236}">
                <a16:creationId xmlns:a16="http://schemas.microsoft.com/office/drawing/2014/main" id="{D0A2B20C-4720-49DB-8868-5D73257B5090}"/>
              </a:ext>
            </a:extLst>
          </p:cNvPr>
          <p:cNvSpPr txBox="1"/>
          <p:nvPr/>
        </p:nvSpPr>
        <p:spPr>
          <a:xfrm>
            <a:off x="369656" y="4118604"/>
            <a:ext cx="3770932" cy="646331"/>
          </a:xfrm>
          <a:prstGeom prst="rect">
            <a:avLst/>
          </a:prstGeom>
          <a:noFill/>
        </p:spPr>
        <p:txBody>
          <a:bodyPr wrap="square" rtlCol="0">
            <a:spAutoFit/>
          </a:bodyPr>
          <a:lstStyle/>
          <a:p>
            <a:pPr marL="285750" indent="-285750">
              <a:buFont typeface="Arial" panose="020B0604020202020204" pitchFamily="34" charset="0"/>
              <a:buChar char="•"/>
            </a:pPr>
            <a:r>
              <a:rPr lang="en-US" dirty="0"/>
              <a:t>Disclosure of </a:t>
            </a:r>
            <a:r>
              <a:rPr lang="en-US" b="1" dirty="0"/>
              <a:t>zip code </a:t>
            </a:r>
            <a:r>
              <a:rPr lang="en-US" dirty="0"/>
              <a:t>was most </a:t>
            </a:r>
            <a:r>
              <a:rPr lang="en-US" b="1" dirty="0"/>
              <a:t>frequent for puberty stories</a:t>
            </a:r>
          </a:p>
        </p:txBody>
      </p:sp>
      <p:sp>
        <p:nvSpPr>
          <p:cNvPr id="17" name="TextBox 16">
            <a:extLst>
              <a:ext uri="{FF2B5EF4-FFF2-40B4-BE49-F238E27FC236}">
                <a16:creationId xmlns:a16="http://schemas.microsoft.com/office/drawing/2014/main" id="{629E1606-1967-4008-8135-DFE6967431E4}"/>
              </a:ext>
            </a:extLst>
          </p:cNvPr>
          <p:cNvSpPr txBox="1"/>
          <p:nvPr/>
        </p:nvSpPr>
        <p:spPr>
          <a:xfrm>
            <a:off x="372669" y="5181693"/>
            <a:ext cx="3770932" cy="923330"/>
          </a:xfrm>
          <a:prstGeom prst="rect">
            <a:avLst/>
          </a:prstGeom>
          <a:noFill/>
        </p:spPr>
        <p:txBody>
          <a:bodyPr wrap="square" rtlCol="0">
            <a:spAutoFit/>
          </a:bodyPr>
          <a:lstStyle/>
          <a:p>
            <a:pPr marL="285750" indent="-285750">
              <a:buFont typeface="Arial" panose="020B0604020202020204" pitchFamily="34" charset="0"/>
              <a:buChar char="•"/>
            </a:pPr>
            <a:r>
              <a:rPr lang="en-US" dirty="0"/>
              <a:t>Contributors most likely to </a:t>
            </a:r>
            <a:r>
              <a:rPr lang="en-US" b="1" dirty="0"/>
              <a:t>report phone number if submitting stories about bullying</a:t>
            </a:r>
          </a:p>
        </p:txBody>
      </p:sp>
      <p:sp>
        <p:nvSpPr>
          <p:cNvPr id="6" name="Text Placeholder 5">
            <a:extLst>
              <a:ext uri="{FF2B5EF4-FFF2-40B4-BE49-F238E27FC236}">
                <a16:creationId xmlns:a16="http://schemas.microsoft.com/office/drawing/2014/main" id="{70E5BA6A-7BC9-455E-BFA6-70D102BCFCC6}"/>
              </a:ext>
            </a:extLst>
          </p:cNvPr>
          <p:cNvSpPr>
            <a:spLocks noGrp="1"/>
          </p:cNvSpPr>
          <p:nvPr>
            <p:ph type="body" sz="quarter" idx="10"/>
          </p:nvPr>
        </p:nvSpPr>
        <p:spPr/>
        <p:txBody>
          <a:bodyPr/>
          <a:lstStyle/>
          <a:p>
            <a:r>
              <a:rPr lang="en-US" dirty="0"/>
              <a:t>	By subgroups and subjects</a:t>
            </a:r>
          </a:p>
        </p:txBody>
      </p:sp>
      <p:sp>
        <p:nvSpPr>
          <p:cNvPr id="18" name="TextBox 17">
            <a:extLst>
              <a:ext uri="{FF2B5EF4-FFF2-40B4-BE49-F238E27FC236}">
                <a16:creationId xmlns:a16="http://schemas.microsoft.com/office/drawing/2014/main" id="{25B0270A-7270-4DB9-B56A-81E2E0205BBB}"/>
              </a:ext>
            </a:extLst>
          </p:cNvPr>
          <p:cNvSpPr txBox="1"/>
          <p:nvPr/>
        </p:nvSpPr>
        <p:spPr>
          <a:xfrm>
            <a:off x="11075761" y="6007069"/>
            <a:ext cx="1045932" cy="715089"/>
          </a:xfrm>
          <a:prstGeom prst="wedgeRoundRectCallout">
            <a:avLst/>
          </a:prstGeom>
          <a:solidFill>
            <a:schemeClr val="accent1"/>
          </a:solidFill>
        </p:spPr>
        <p:txBody>
          <a:bodyPr wrap="square" lIns="91440" tIns="45720" rIns="91440" bIns="45720" rtlCol="0" anchor="b" anchorCtr="0">
            <a:spAutoFit/>
          </a:bodyPr>
          <a:lstStyle/>
          <a:p>
            <a:pPr algn="r"/>
            <a:r>
              <a:rPr lang="en-US" sz="1200" dirty="0">
                <a:solidFill>
                  <a:schemeClr val="bg1"/>
                </a:solidFill>
              </a:rPr>
              <a:t>tailor</a:t>
            </a:r>
          </a:p>
          <a:p>
            <a:pPr algn="r"/>
            <a:r>
              <a:rPr lang="en-US" sz="1200" dirty="0">
                <a:solidFill>
                  <a:schemeClr val="bg1"/>
                </a:solidFill>
              </a:rPr>
              <a:t>educational </a:t>
            </a:r>
          </a:p>
          <a:p>
            <a:pPr algn="r"/>
            <a:r>
              <a:rPr lang="en-US" sz="1200" dirty="0">
                <a:solidFill>
                  <a:schemeClr val="bg1"/>
                </a:solidFill>
              </a:rPr>
              <a:t>resources</a:t>
            </a:r>
          </a:p>
        </p:txBody>
      </p:sp>
    </p:spTree>
    <p:extLst>
      <p:ext uri="{BB962C8B-B14F-4D97-AF65-F5344CB8AC3E}">
        <p14:creationId xmlns:p14="http://schemas.microsoft.com/office/powerpoint/2010/main" val="29123660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6"/>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5" grpId="0"/>
      <p:bldP spid="16" grpId="0"/>
      <p:bldP spid="1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Readability level</a:t>
            </a:r>
          </a:p>
        </p:txBody>
      </p:sp>
      <p:sp>
        <p:nvSpPr>
          <p:cNvPr id="3" name="Text Placeholder 2"/>
          <p:cNvSpPr>
            <a:spLocks noGrp="1"/>
          </p:cNvSpPr>
          <p:nvPr>
            <p:ph type="body" sz="quarter" idx="10"/>
          </p:nvPr>
        </p:nvSpPr>
        <p:spPr/>
        <p:txBody>
          <a:bodyPr/>
          <a:lstStyle/>
          <a:p>
            <a:r>
              <a:rPr lang="en-US" dirty="0"/>
              <a:t>What failed…</a:t>
            </a:r>
          </a:p>
        </p:txBody>
      </p:sp>
      <p:sp>
        <p:nvSpPr>
          <p:cNvPr id="23" name="Freeform 93"/>
          <p:cNvSpPr>
            <a:spLocks noEditPoints="1"/>
          </p:cNvSpPr>
          <p:nvPr/>
        </p:nvSpPr>
        <p:spPr bwMode="auto">
          <a:xfrm>
            <a:off x="7793806" y="2456894"/>
            <a:ext cx="300416" cy="389915"/>
          </a:xfrm>
          <a:custGeom>
            <a:avLst/>
            <a:gdLst>
              <a:gd name="T0" fmla="*/ 486 w 486"/>
              <a:gd name="T1" fmla="*/ 163 h 630"/>
              <a:gd name="T2" fmla="*/ 485 w 486"/>
              <a:gd name="T3" fmla="*/ 161 h 630"/>
              <a:gd name="T4" fmla="*/ 484 w 486"/>
              <a:gd name="T5" fmla="*/ 160 h 630"/>
              <a:gd name="T6" fmla="*/ 326 w 486"/>
              <a:gd name="T7" fmla="*/ 2 h 630"/>
              <a:gd name="T8" fmla="*/ 325 w 486"/>
              <a:gd name="T9" fmla="*/ 1 h 630"/>
              <a:gd name="T10" fmla="*/ 323 w 486"/>
              <a:gd name="T11" fmla="*/ 1 h 630"/>
              <a:gd name="T12" fmla="*/ 122 w 486"/>
              <a:gd name="T13" fmla="*/ 0 h 630"/>
              <a:gd name="T14" fmla="*/ 115 w 486"/>
              <a:gd name="T15" fmla="*/ 137 h 630"/>
              <a:gd name="T16" fmla="*/ 0 w 486"/>
              <a:gd name="T17" fmla="*/ 144 h 630"/>
              <a:gd name="T18" fmla="*/ 7 w 486"/>
              <a:gd name="T19" fmla="*/ 630 h 630"/>
              <a:gd name="T20" fmla="*/ 372 w 486"/>
              <a:gd name="T21" fmla="*/ 623 h 630"/>
              <a:gd name="T22" fmla="*/ 479 w 486"/>
              <a:gd name="T23" fmla="*/ 493 h 630"/>
              <a:gd name="T24" fmla="*/ 486 w 486"/>
              <a:gd name="T25" fmla="*/ 165 h 630"/>
              <a:gd name="T26" fmla="*/ 329 w 486"/>
              <a:gd name="T27" fmla="*/ 24 h 630"/>
              <a:gd name="T28" fmla="*/ 329 w 486"/>
              <a:gd name="T29" fmla="*/ 158 h 630"/>
              <a:gd name="T30" fmla="*/ 358 w 486"/>
              <a:gd name="T31" fmla="*/ 616 h 630"/>
              <a:gd name="T32" fmla="*/ 14 w 486"/>
              <a:gd name="T33" fmla="*/ 151 h 630"/>
              <a:gd name="T34" fmla="*/ 200 w 486"/>
              <a:gd name="T35" fmla="*/ 302 h 630"/>
              <a:gd name="T36" fmla="*/ 358 w 486"/>
              <a:gd name="T37" fmla="*/ 309 h 630"/>
              <a:gd name="T38" fmla="*/ 348 w 486"/>
              <a:gd name="T39" fmla="*/ 295 h 630"/>
              <a:gd name="T40" fmla="*/ 214 w 486"/>
              <a:gd name="T41" fmla="*/ 161 h 630"/>
              <a:gd name="T42" fmla="*/ 372 w 486"/>
              <a:gd name="T43" fmla="*/ 479 h 630"/>
              <a:gd name="T44" fmla="*/ 372 w 486"/>
              <a:gd name="T45" fmla="*/ 301 h 630"/>
              <a:gd name="T46" fmla="*/ 371 w 486"/>
              <a:gd name="T47" fmla="*/ 299 h 630"/>
              <a:gd name="T48" fmla="*/ 371 w 486"/>
              <a:gd name="T49" fmla="*/ 298 h 630"/>
              <a:gd name="T50" fmla="*/ 212 w 486"/>
              <a:gd name="T51" fmla="*/ 139 h 630"/>
              <a:gd name="T52" fmla="*/ 211 w 486"/>
              <a:gd name="T53" fmla="*/ 138 h 630"/>
              <a:gd name="T54" fmla="*/ 210 w 486"/>
              <a:gd name="T55" fmla="*/ 138 h 630"/>
              <a:gd name="T56" fmla="*/ 207 w 486"/>
              <a:gd name="T57" fmla="*/ 137 h 630"/>
              <a:gd name="T58" fmla="*/ 129 w 486"/>
              <a:gd name="T59" fmla="*/ 14 h 630"/>
              <a:gd name="T60" fmla="*/ 315 w 486"/>
              <a:gd name="T61" fmla="*/ 165 h 630"/>
              <a:gd name="T62" fmla="*/ 472 w 486"/>
              <a:gd name="T63" fmla="*/ 172 h 630"/>
              <a:gd name="T64" fmla="*/ 372 w 486"/>
              <a:gd name="T65" fmla="*/ 479 h 6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86" h="630">
                <a:moveTo>
                  <a:pt x="486" y="164"/>
                </a:moveTo>
                <a:cubicBezTo>
                  <a:pt x="486" y="163"/>
                  <a:pt x="486" y="163"/>
                  <a:pt x="486" y="163"/>
                </a:cubicBezTo>
                <a:cubicBezTo>
                  <a:pt x="486" y="162"/>
                  <a:pt x="486" y="162"/>
                  <a:pt x="486" y="162"/>
                </a:cubicBezTo>
                <a:cubicBezTo>
                  <a:pt x="486" y="162"/>
                  <a:pt x="486" y="162"/>
                  <a:pt x="485" y="161"/>
                </a:cubicBezTo>
                <a:cubicBezTo>
                  <a:pt x="485" y="161"/>
                  <a:pt x="485" y="161"/>
                  <a:pt x="485" y="161"/>
                </a:cubicBezTo>
                <a:cubicBezTo>
                  <a:pt x="485" y="161"/>
                  <a:pt x="485" y="160"/>
                  <a:pt x="484" y="160"/>
                </a:cubicBezTo>
                <a:cubicBezTo>
                  <a:pt x="327" y="2"/>
                  <a:pt x="327" y="2"/>
                  <a:pt x="327" y="2"/>
                </a:cubicBezTo>
                <a:cubicBezTo>
                  <a:pt x="327" y="2"/>
                  <a:pt x="326" y="2"/>
                  <a:pt x="326" y="2"/>
                </a:cubicBezTo>
                <a:cubicBezTo>
                  <a:pt x="326" y="2"/>
                  <a:pt x="326" y="2"/>
                  <a:pt x="326" y="1"/>
                </a:cubicBezTo>
                <a:cubicBezTo>
                  <a:pt x="325" y="1"/>
                  <a:pt x="325" y="1"/>
                  <a:pt x="325" y="1"/>
                </a:cubicBezTo>
                <a:cubicBezTo>
                  <a:pt x="324" y="1"/>
                  <a:pt x="324" y="1"/>
                  <a:pt x="324" y="1"/>
                </a:cubicBezTo>
                <a:cubicBezTo>
                  <a:pt x="324" y="1"/>
                  <a:pt x="324" y="1"/>
                  <a:pt x="323" y="1"/>
                </a:cubicBezTo>
                <a:cubicBezTo>
                  <a:pt x="323" y="0"/>
                  <a:pt x="322" y="0"/>
                  <a:pt x="322" y="0"/>
                </a:cubicBezTo>
                <a:cubicBezTo>
                  <a:pt x="122" y="0"/>
                  <a:pt x="122" y="0"/>
                  <a:pt x="122" y="0"/>
                </a:cubicBezTo>
                <a:cubicBezTo>
                  <a:pt x="118" y="0"/>
                  <a:pt x="115" y="4"/>
                  <a:pt x="115" y="7"/>
                </a:cubicBezTo>
                <a:cubicBezTo>
                  <a:pt x="115" y="137"/>
                  <a:pt x="115" y="137"/>
                  <a:pt x="115" y="137"/>
                </a:cubicBezTo>
                <a:cubicBezTo>
                  <a:pt x="7" y="137"/>
                  <a:pt x="7" y="137"/>
                  <a:pt x="7" y="137"/>
                </a:cubicBezTo>
                <a:cubicBezTo>
                  <a:pt x="3" y="137"/>
                  <a:pt x="0" y="141"/>
                  <a:pt x="0" y="144"/>
                </a:cubicBezTo>
                <a:cubicBezTo>
                  <a:pt x="0" y="623"/>
                  <a:pt x="0" y="623"/>
                  <a:pt x="0" y="623"/>
                </a:cubicBezTo>
                <a:cubicBezTo>
                  <a:pt x="0" y="626"/>
                  <a:pt x="3" y="630"/>
                  <a:pt x="7" y="630"/>
                </a:cubicBezTo>
                <a:cubicBezTo>
                  <a:pt x="365" y="630"/>
                  <a:pt x="365" y="630"/>
                  <a:pt x="365" y="630"/>
                </a:cubicBezTo>
                <a:cubicBezTo>
                  <a:pt x="369" y="630"/>
                  <a:pt x="372" y="626"/>
                  <a:pt x="372" y="623"/>
                </a:cubicBezTo>
                <a:cubicBezTo>
                  <a:pt x="372" y="493"/>
                  <a:pt x="372" y="493"/>
                  <a:pt x="372" y="493"/>
                </a:cubicBezTo>
                <a:cubicBezTo>
                  <a:pt x="479" y="493"/>
                  <a:pt x="479" y="493"/>
                  <a:pt x="479" y="493"/>
                </a:cubicBezTo>
                <a:cubicBezTo>
                  <a:pt x="483" y="493"/>
                  <a:pt x="486" y="489"/>
                  <a:pt x="486" y="486"/>
                </a:cubicBezTo>
                <a:cubicBezTo>
                  <a:pt x="486" y="165"/>
                  <a:pt x="486" y="165"/>
                  <a:pt x="486" y="165"/>
                </a:cubicBezTo>
                <a:cubicBezTo>
                  <a:pt x="486" y="164"/>
                  <a:pt x="486" y="164"/>
                  <a:pt x="486" y="164"/>
                </a:cubicBezTo>
                <a:close/>
                <a:moveTo>
                  <a:pt x="329" y="24"/>
                </a:moveTo>
                <a:cubicBezTo>
                  <a:pt x="463" y="158"/>
                  <a:pt x="463" y="158"/>
                  <a:pt x="463" y="158"/>
                </a:cubicBezTo>
                <a:cubicBezTo>
                  <a:pt x="329" y="158"/>
                  <a:pt x="329" y="158"/>
                  <a:pt x="329" y="158"/>
                </a:cubicBezTo>
                <a:lnTo>
                  <a:pt x="329" y="24"/>
                </a:lnTo>
                <a:close/>
                <a:moveTo>
                  <a:pt x="358" y="616"/>
                </a:moveTo>
                <a:cubicBezTo>
                  <a:pt x="14" y="616"/>
                  <a:pt x="14" y="616"/>
                  <a:pt x="14" y="616"/>
                </a:cubicBezTo>
                <a:cubicBezTo>
                  <a:pt x="14" y="151"/>
                  <a:pt x="14" y="151"/>
                  <a:pt x="14" y="151"/>
                </a:cubicBezTo>
                <a:cubicBezTo>
                  <a:pt x="200" y="151"/>
                  <a:pt x="200" y="151"/>
                  <a:pt x="200" y="151"/>
                </a:cubicBezTo>
                <a:cubicBezTo>
                  <a:pt x="200" y="302"/>
                  <a:pt x="200" y="302"/>
                  <a:pt x="200" y="302"/>
                </a:cubicBezTo>
                <a:cubicBezTo>
                  <a:pt x="200" y="306"/>
                  <a:pt x="203" y="309"/>
                  <a:pt x="207" y="309"/>
                </a:cubicBezTo>
                <a:cubicBezTo>
                  <a:pt x="358" y="309"/>
                  <a:pt x="358" y="309"/>
                  <a:pt x="358" y="309"/>
                </a:cubicBezTo>
                <a:lnTo>
                  <a:pt x="358" y="616"/>
                </a:lnTo>
                <a:close/>
                <a:moveTo>
                  <a:pt x="348" y="295"/>
                </a:moveTo>
                <a:cubicBezTo>
                  <a:pt x="214" y="295"/>
                  <a:pt x="214" y="295"/>
                  <a:pt x="214" y="295"/>
                </a:cubicBezTo>
                <a:cubicBezTo>
                  <a:pt x="214" y="161"/>
                  <a:pt x="214" y="161"/>
                  <a:pt x="214" y="161"/>
                </a:cubicBezTo>
                <a:lnTo>
                  <a:pt x="348" y="295"/>
                </a:lnTo>
                <a:close/>
                <a:moveTo>
                  <a:pt x="372" y="479"/>
                </a:moveTo>
                <a:cubicBezTo>
                  <a:pt x="372" y="302"/>
                  <a:pt x="372" y="302"/>
                  <a:pt x="372" y="302"/>
                </a:cubicBezTo>
                <a:cubicBezTo>
                  <a:pt x="372" y="301"/>
                  <a:pt x="372" y="301"/>
                  <a:pt x="372" y="301"/>
                </a:cubicBezTo>
                <a:cubicBezTo>
                  <a:pt x="372" y="300"/>
                  <a:pt x="371" y="300"/>
                  <a:pt x="371" y="300"/>
                </a:cubicBezTo>
                <a:cubicBezTo>
                  <a:pt x="371" y="299"/>
                  <a:pt x="371" y="299"/>
                  <a:pt x="371" y="299"/>
                </a:cubicBezTo>
                <a:cubicBezTo>
                  <a:pt x="371" y="299"/>
                  <a:pt x="371" y="299"/>
                  <a:pt x="371" y="298"/>
                </a:cubicBezTo>
                <a:cubicBezTo>
                  <a:pt x="371" y="298"/>
                  <a:pt x="371" y="298"/>
                  <a:pt x="371" y="298"/>
                </a:cubicBezTo>
                <a:cubicBezTo>
                  <a:pt x="370" y="298"/>
                  <a:pt x="370" y="297"/>
                  <a:pt x="370" y="297"/>
                </a:cubicBezTo>
                <a:cubicBezTo>
                  <a:pt x="212" y="139"/>
                  <a:pt x="212" y="139"/>
                  <a:pt x="212" y="139"/>
                </a:cubicBezTo>
                <a:cubicBezTo>
                  <a:pt x="212" y="139"/>
                  <a:pt x="211" y="139"/>
                  <a:pt x="211" y="139"/>
                </a:cubicBezTo>
                <a:cubicBezTo>
                  <a:pt x="211" y="139"/>
                  <a:pt x="211" y="138"/>
                  <a:pt x="211" y="138"/>
                </a:cubicBezTo>
                <a:cubicBezTo>
                  <a:pt x="211" y="138"/>
                  <a:pt x="210" y="138"/>
                  <a:pt x="210" y="138"/>
                </a:cubicBezTo>
                <a:cubicBezTo>
                  <a:pt x="210" y="138"/>
                  <a:pt x="210" y="138"/>
                  <a:pt x="210" y="138"/>
                </a:cubicBezTo>
                <a:cubicBezTo>
                  <a:pt x="209" y="138"/>
                  <a:pt x="209" y="138"/>
                  <a:pt x="209" y="138"/>
                </a:cubicBezTo>
                <a:cubicBezTo>
                  <a:pt x="208" y="137"/>
                  <a:pt x="208" y="137"/>
                  <a:pt x="207" y="137"/>
                </a:cubicBezTo>
                <a:cubicBezTo>
                  <a:pt x="129" y="137"/>
                  <a:pt x="129" y="137"/>
                  <a:pt x="129" y="137"/>
                </a:cubicBezTo>
                <a:cubicBezTo>
                  <a:pt x="129" y="14"/>
                  <a:pt x="129" y="14"/>
                  <a:pt x="129" y="14"/>
                </a:cubicBezTo>
                <a:cubicBezTo>
                  <a:pt x="315" y="14"/>
                  <a:pt x="315" y="14"/>
                  <a:pt x="315" y="14"/>
                </a:cubicBezTo>
                <a:cubicBezTo>
                  <a:pt x="315" y="165"/>
                  <a:pt x="315" y="165"/>
                  <a:pt x="315" y="165"/>
                </a:cubicBezTo>
                <a:cubicBezTo>
                  <a:pt x="315" y="169"/>
                  <a:pt x="318" y="172"/>
                  <a:pt x="322" y="172"/>
                </a:cubicBezTo>
                <a:cubicBezTo>
                  <a:pt x="472" y="172"/>
                  <a:pt x="472" y="172"/>
                  <a:pt x="472" y="172"/>
                </a:cubicBezTo>
                <a:cubicBezTo>
                  <a:pt x="472" y="479"/>
                  <a:pt x="472" y="479"/>
                  <a:pt x="472" y="479"/>
                </a:cubicBezTo>
                <a:lnTo>
                  <a:pt x="372" y="479"/>
                </a:lnTo>
                <a:close/>
              </a:path>
            </a:pathLst>
          </a:custGeom>
          <a:solidFill>
            <a:srgbClr val="FFFFFF"/>
          </a:solidFill>
          <a:ln>
            <a:noFill/>
          </a:ln>
        </p:spPr>
        <p:txBody>
          <a:bodyPr vert="horz" wrap="square" lIns="68580" tIns="34290" rIns="68580" bIns="34290" numCol="1" anchor="t" anchorCtr="0" compatLnSpc="1">
            <a:prstTxWarp prst="textNoShape">
              <a:avLst/>
            </a:prstTxWarp>
          </a:bodyPr>
          <a:lstStyle/>
          <a:p>
            <a:endParaRPr lang="en-US"/>
          </a:p>
        </p:txBody>
      </p:sp>
      <p:sp>
        <p:nvSpPr>
          <p:cNvPr id="24" name="Freeform 26"/>
          <p:cNvSpPr>
            <a:spLocks noEditPoints="1"/>
          </p:cNvSpPr>
          <p:nvPr/>
        </p:nvSpPr>
        <p:spPr bwMode="auto">
          <a:xfrm>
            <a:off x="7793806" y="4158081"/>
            <a:ext cx="278774" cy="432336"/>
          </a:xfrm>
          <a:custGeom>
            <a:avLst/>
            <a:gdLst>
              <a:gd name="T0" fmla="*/ 110 w 419"/>
              <a:gd name="T1" fmla="*/ 651 h 651"/>
              <a:gd name="T2" fmla="*/ 0 w 419"/>
              <a:gd name="T3" fmla="*/ 538 h 651"/>
              <a:gd name="T4" fmla="*/ 7 w 419"/>
              <a:gd name="T5" fmla="*/ 531 h 651"/>
              <a:gd name="T6" fmla="*/ 14 w 419"/>
              <a:gd name="T7" fmla="*/ 538 h 651"/>
              <a:gd name="T8" fmla="*/ 110 w 419"/>
              <a:gd name="T9" fmla="*/ 637 h 651"/>
              <a:gd name="T10" fmla="*/ 243 w 419"/>
              <a:gd name="T11" fmla="*/ 519 h 651"/>
              <a:gd name="T12" fmla="*/ 307 w 419"/>
              <a:gd name="T13" fmla="*/ 429 h 651"/>
              <a:gd name="T14" fmla="*/ 405 w 419"/>
              <a:gd name="T15" fmla="*/ 226 h 651"/>
              <a:gd name="T16" fmla="*/ 216 w 419"/>
              <a:gd name="T17" fmla="*/ 14 h 651"/>
              <a:gd name="T18" fmla="*/ 48 w 419"/>
              <a:gd name="T19" fmla="*/ 173 h 651"/>
              <a:gd name="T20" fmla="*/ 41 w 419"/>
              <a:gd name="T21" fmla="*/ 180 h 651"/>
              <a:gd name="T22" fmla="*/ 34 w 419"/>
              <a:gd name="T23" fmla="*/ 173 h 651"/>
              <a:gd name="T24" fmla="*/ 216 w 419"/>
              <a:gd name="T25" fmla="*/ 0 h 651"/>
              <a:gd name="T26" fmla="*/ 350 w 419"/>
              <a:gd name="T27" fmla="*/ 52 h 651"/>
              <a:gd name="T28" fmla="*/ 419 w 419"/>
              <a:gd name="T29" fmla="*/ 226 h 651"/>
              <a:gd name="T30" fmla="*/ 318 w 419"/>
              <a:gd name="T31" fmla="*/ 438 h 651"/>
              <a:gd name="T32" fmla="*/ 256 w 419"/>
              <a:gd name="T33" fmla="*/ 523 h 651"/>
              <a:gd name="T34" fmla="*/ 110 w 419"/>
              <a:gd name="T35" fmla="*/ 651 h 651"/>
              <a:gd name="T36" fmla="*/ 99 w 419"/>
              <a:gd name="T37" fmla="*/ 414 h 651"/>
              <a:gd name="T38" fmla="*/ 131 w 419"/>
              <a:gd name="T39" fmla="*/ 402 h 651"/>
              <a:gd name="T40" fmla="*/ 165 w 419"/>
              <a:gd name="T41" fmla="*/ 350 h 651"/>
              <a:gd name="T42" fmla="*/ 148 w 419"/>
              <a:gd name="T43" fmla="*/ 306 h 651"/>
              <a:gd name="T44" fmla="*/ 135 w 419"/>
              <a:gd name="T45" fmla="*/ 274 h 651"/>
              <a:gd name="T46" fmla="*/ 233 w 419"/>
              <a:gd name="T47" fmla="*/ 111 h 651"/>
              <a:gd name="T48" fmla="*/ 314 w 419"/>
              <a:gd name="T49" fmla="*/ 192 h 651"/>
              <a:gd name="T50" fmla="*/ 322 w 419"/>
              <a:gd name="T51" fmla="*/ 198 h 651"/>
              <a:gd name="T52" fmla="*/ 328 w 419"/>
              <a:gd name="T53" fmla="*/ 191 h 651"/>
              <a:gd name="T54" fmla="*/ 233 w 419"/>
              <a:gd name="T55" fmla="*/ 97 h 651"/>
              <a:gd name="T56" fmla="*/ 121 w 419"/>
              <a:gd name="T57" fmla="*/ 274 h 651"/>
              <a:gd name="T58" fmla="*/ 138 w 419"/>
              <a:gd name="T59" fmla="*/ 317 h 651"/>
              <a:gd name="T60" fmla="*/ 151 w 419"/>
              <a:gd name="T61" fmla="*/ 350 h 651"/>
              <a:gd name="T62" fmla="*/ 97 w 419"/>
              <a:gd name="T63" fmla="*/ 400 h 651"/>
              <a:gd name="T64" fmla="*/ 91 w 419"/>
              <a:gd name="T65" fmla="*/ 408 h 651"/>
              <a:gd name="T66" fmla="*/ 98 w 419"/>
              <a:gd name="T67" fmla="*/ 414 h 651"/>
              <a:gd name="T68" fmla="*/ 99 w 419"/>
              <a:gd name="T69" fmla="*/ 414 h 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19" h="651">
                <a:moveTo>
                  <a:pt x="110" y="651"/>
                </a:moveTo>
                <a:cubicBezTo>
                  <a:pt x="52" y="651"/>
                  <a:pt x="0" y="574"/>
                  <a:pt x="0" y="538"/>
                </a:cubicBezTo>
                <a:cubicBezTo>
                  <a:pt x="0" y="534"/>
                  <a:pt x="4" y="531"/>
                  <a:pt x="7" y="531"/>
                </a:cubicBezTo>
                <a:cubicBezTo>
                  <a:pt x="11" y="531"/>
                  <a:pt x="14" y="534"/>
                  <a:pt x="14" y="538"/>
                </a:cubicBezTo>
                <a:cubicBezTo>
                  <a:pt x="14" y="569"/>
                  <a:pt x="63" y="637"/>
                  <a:pt x="110" y="637"/>
                </a:cubicBezTo>
                <a:cubicBezTo>
                  <a:pt x="168" y="637"/>
                  <a:pt x="217" y="593"/>
                  <a:pt x="243" y="519"/>
                </a:cubicBezTo>
                <a:cubicBezTo>
                  <a:pt x="254" y="486"/>
                  <a:pt x="280" y="458"/>
                  <a:pt x="307" y="429"/>
                </a:cubicBezTo>
                <a:cubicBezTo>
                  <a:pt x="353" y="379"/>
                  <a:pt x="405" y="324"/>
                  <a:pt x="405" y="226"/>
                </a:cubicBezTo>
                <a:cubicBezTo>
                  <a:pt x="405" y="58"/>
                  <a:pt x="282" y="14"/>
                  <a:pt x="216" y="14"/>
                </a:cubicBezTo>
                <a:cubicBezTo>
                  <a:pt x="134" y="14"/>
                  <a:pt x="48" y="96"/>
                  <a:pt x="48" y="173"/>
                </a:cubicBezTo>
                <a:cubicBezTo>
                  <a:pt x="48" y="177"/>
                  <a:pt x="45" y="180"/>
                  <a:pt x="41" y="180"/>
                </a:cubicBezTo>
                <a:cubicBezTo>
                  <a:pt x="37" y="180"/>
                  <a:pt x="34" y="177"/>
                  <a:pt x="34" y="173"/>
                </a:cubicBezTo>
                <a:cubicBezTo>
                  <a:pt x="34" y="89"/>
                  <a:pt x="128" y="0"/>
                  <a:pt x="216" y="0"/>
                </a:cubicBezTo>
                <a:cubicBezTo>
                  <a:pt x="265" y="0"/>
                  <a:pt x="314" y="19"/>
                  <a:pt x="350" y="52"/>
                </a:cubicBezTo>
                <a:cubicBezTo>
                  <a:pt x="381" y="80"/>
                  <a:pt x="419" y="133"/>
                  <a:pt x="419" y="226"/>
                </a:cubicBezTo>
                <a:cubicBezTo>
                  <a:pt x="419" y="329"/>
                  <a:pt x="365" y="387"/>
                  <a:pt x="318" y="438"/>
                </a:cubicBezTo>
                <a:cubicBezTo>
                  <a:pt x="291" y="466"/>
                  <a:pt x="267" y="493"/>
                  <a:pt x="256" y="523"/>
                </a:cubicBezTo>
                <a:cubicBezTo>
                  <a:pt x="229" y="603"/>
                  <a:pt x="174" y="651"/>
                  <a:pt x="110" y="651"/>
                </a:cubicBezTo>
                <a:close/>
                <a:moveTo>
                  <a:pt x="99" y="414"/>
                </a:moveTo>
                <a:cubicBezTo>
                  <a:pt x="100" y="414"/>
                  <a:pt x="116" y="411"/>
                  <a:pt x="131" y="402"/>
                </a:cubicBezTo>
                <a:cubicBezTo>
                  <a:pt x="153" y="390"/>
                  <a:pt x="165" y="372"/>
                  <a:pt x="165" y="350"/>
                </a:cubicBezTo>
                <a:cubicBezTo>
                  <a:pt x="165" y="323"/>
                  <a:pt x="156" y="314"/>
                  <a:pt x="148" y="306"/>
                </a:cubicBezTo>
                <a:cubicBezTo>
                  <a:pt x="141" y="300"/>
                  <a:pt x="135" y="294"/>
                  <a:pt x="135" y="274"/>
                </a:cubicBezTo>
                <a:cubicBezTo>
                  <a:pt x="135" y="145"/>
                  <a:pt x="199" y="111"/>
                  <a:pt x="233" y="111"/>
                </a:cubicBezTo>
                <a:cubicBezTo>
                  <a:pt x="266" y="111"/>
                  <a:pt x="307" y="125"/>
                  <a:pt x="314" y="192"/>
                </a:cubicBezTo>
                <a:cubicBezTo>
                  <a:pt x="315" y="196"/>
                  <a:pt x="318" y="199"/>
                  <a:pt x="322" y="198"/>
                </a:cubicBezTo>
                <a:cubicBezTo>
                  <a:pt x="326" y="198"/>
                  <a:pt x="329" y="195"/>
                  <a:pt x="328" y="191"/>
                </a:cubicBezTo>
                <a:cubicBezTo>
                  <a:pt x="320" y="109"/>
                  <a:pt x="265" y="97"/>
                  <a:pt x="233" y="97"/>
                </a:cubicBezTo>
                <a:cubicBezTo>
                  <a:pt x="195" y="97"/>
                  <a:pt x="121" y="134"/>
                  <a:pt x="121" y="274"/>
                </a:cubicBezTo>
                <a:cubicBezTo>
                  <a:pt x="121" y="300"/>
                  <a:pt x="130" y="309"/>
                  <a:pt x="138" y="317"/>
                </a:cubicBezTo>
                <a:cubicBezTo>
                  <a:pt x="145" y="323"/>
                  <a:pt x="151" y="329"/>
                  <a:pt x="151" y="350"/>
                </a:cubicBezTo>
                <a:cubicBezTo>
                  <a:pt x="151" y="391"/>
                  <a:pt x="99" y="399"/>
                  <a:pt x="97" y="400"/>
                </a:cubicBezTo>
                <a:cubicBezTo>
                  <a:pt x="93" y="400"/>
                  <a:pt x="91" y="404"/>
                  <a:pt x="91" y="408"/>
                </a:cubicBezTo>
                <a:cubicBezTo>
                  <a:pt x="92" y="411"/>
                  <a:pt x="95" y="414"/>
                  <a:pt x="98" y="414"/>
                </a:cubicBezTo>
                <a:cubicBezTo>
                  <a:pt x="99" y="414"/>
                  <a:pt x="99" y="414"/>
                  <a:pt x="99" y="414"/>
                </a:cubicBezTo>
                <a:close/>
              </a:path>
            </a:pathLst>
          </a:custGeom>
          <a:solidFill>
            <a:srgbClr val="FFFFFF"/>
          </a:solidFill>
          <a:ln>
            <a:noFill/>
          </a:ln>
        </p:spPr>
        <p:txBody>
          <a:bodyPr vert="horz" wrap="square" lIns="68580" tIns="34290" rIns="68580" bIns="34290" numCol="1" anchor="t" anchorCtr="0" compatLnSpc="1">
            <a:prstTxWarp prst="textNoShape">
              <a:avLst/>
            </a:prstTxWarp>
          </a:bodyPr>
          <a:lstStyle/>
          <a:p>
            <a:endParaRPr lang="en-US"/>
          </a:p>
        </p:txBody>
      </p:sp>
      <p:sp>
        <p:nvSpPr>
          <p:cNvPr id="25" name="Freeform 134"/>
          <p:cNvSpPr>
            <a:spLocks noEditPoints="1"/>
          </p:cNvSpPr>
          <p:nvPr/>
        </p:nvSpPr>
        <p:spPr bwMode="auto">
          <a:xfrm>
            <a:off x="3991614" y="3518440"/>
            <a:ext cx="303974" cy="450620"/>
          </a:xfrm>
          <a:custGeom>
            <a:avLst/>
            <a:gdLst>
              <a:gd name="T0" fmla="*/ 454 w 477"/>
              <a:gd name="T1" fmla="*/ 588 h 707"/>
              <a:gd name="T2" fmla="*/ 402 w 477"/>
              <a:gd name="T3" fmla="*/ 546 h 707"/>
              <a:gd name="T4" fmla="*/ 284 w 477"/>
              <a:gd name="T5" fmla="*/ 301 h 707"/>
              <a:gd name="T6" fmla="*/ 337 w 477"/>
              <a:gd name="T7" fmla="*/ 290 h 707"/>
              <a:gd name="T8" fmla="*/ 390 w 477"/>
              <a:gd name="T9" fmla="*/ 313 h 707"/>
              <a:gd name="T10" fmla="*/ 466 w 477"/>
              <a:gd name="T11" fmla="*/ 264 h 707"/>
              <a:gd name="T12" fmla="*/ 353 w 477"/>
              <a:gd name="T13" fmla="*/ 136 h 707"/>
              <a:gd name="T14" fmla="*/ 267 w 477"/>
              <a:gd name="T15" fmla="*/ 77 h 707"/>
              <a:gd name="T16" fmla="*/ 259 w 477"/>
              <a:gd name="T17" fmla="*/ 0 h 707"/>
              <a:gd name="T18" fmla="*/ 162 w 477"/>
              <a:gd name="T19" fmla="*/ 101 h 707"/>
              <a:gd name="T20" fmla="*/ 65 w 477"/>
              <a:gd name="T21" fmla="*/ 411 h 707"/>
              <a:gd name="T22" fmla="*/ 65 w 477"/>
              <a:gd name="T23" fmla="*/ 546 h 707"/>
              <a:gd name="T24" fmla="*/ 35 w 477"/>
              <a:gd name="T25" fmla="*/ 618 h 707"/>
              <a:gd name="T26" fmla="*/ 45 w 477"/>
              <a:gd name="T27" fmla="*/ 707 h 707"/>
              <a:gd name="T28" fmla="*/ 477 w 477"/>
              <a:gd name="T29" fmla="*/ 662 h 707"/>
              <a:gd name="T30" fmla="*/ 253 w 477"/>
              <a:gd name="T31" fmla="*/ 15 h 707"/>
              <a:gd name="T32" fmla="*/ 179 w 477"/>
              <a:gd name="T33" fmla="*/ 94 h 707"/>
              <a:gd name="T34" fmla="*/ 78 w 477"/>
              <a:gd name="T35" fmla="*/ 405 h 707"/>
              <a:gd name="T36" fmla="*/ 169 w 477"/>
              <a:gd name="T37" fmla="*/ 112 h 707"/>
              <a:gd name="T38" fmla="*/ 265 w 477"/>
              <a:gd name="T39" fmla="*/ 91 h 707"/>
              <a:gd name="T40" fmla="*/ 338 w 477"/>
              <a:gd name="T41" fmla="*/ 138 h 707"/>
              <a:gd name="T42" fmla="*/ 454 w 477"/>
              <a:gd name="T43" fmla="*/ 254 h 707"/>
              <a:gd name="T44" fmla="*/ 421 w 477"/>
              <a:gd name="T45" fmla="*/ 273 h 707"/>
              <a:gd name="T46" fmla="*/ 383 w 477"/>
              <a:gd name="T47" fmla="*/ 294 h 707"/>
              <a:gd name="T48" fmla="*/ 319 w 477"/>
              <a:gd name="T49" fmla="*/ 280 h 707"/>
              <a:gd name="T50" fmla="*/ 252 w 477"/>
              <a:gd name="T51" fmla="*/ 289 h 707"/>
              <a:gd name="T52" fmla="*/ 248 w 477"/>
              <a:gd name="T53" fmla="*/ 301 h 707"/>
              <a:gd name="T54" fmla="*/ 98 w 477"/>
              <a:gd name="T55" fmla="*/ 546 h 707"/>
              <a:gd name="T56" fmla="*/ 65 w 477"/>
              <a:gd name="T57" fmla="*/ 560 h 707"/>
              <a:gd name="T58" fmla="*/ 440 w 477"/>
              <a:gd name="T59" fmla="*/ 588 h 707"/>
              <a:gd name="T60" fmla="*/ 65 w 477"/>
              <a:gd name="T61" fmla="*/ 617 h 707"/>
              <a:gd name="T62" fmla="*/ 65 w 477"/>
              <a:gd name="T63" fmla="*/ 560 h 707"/>
              <a:gd name="T64" fmla="*/ 45 w 477"/>
              <a:gd name="T65" fmla="*/ 693 h 707"/>
              <a:gd name="T66" fmla="*/ 45 w 477"/>
              <a:gd name="T67" fmla="*/ 631 h 707"/>
              <a:gd name="T68" fmla="*/ 411 w 477"/>
              <a:gd name="T69" fmla="*/ 631 h 707"/>
              <a:gd name="T70" fmla="*/ 463 w 477"/>
              <a:gd name="T71" fmla="*/ 662 h 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77" h="707">
                <a:moveTo>
                  <a:pt x="442" y="618"/>
                </a:moveTo>
                <a:cubicBezTo>
                  <a:pt x="449" y="610"/>
                  <a:pt x="454" y="600"/>
                  <a:pt x="454" y="588"/>
                </a:cubicBezTo>
                <a:cubicBezTo>
                  <a:pt x="454" y="565"/>
                  <a:pt x="435" y="546"/>
                  <a:pt x="411" y="546"/>
                </a:cubicBezTo>
                <a:cubicBezTo>
                  <a:pt x="402" y="546"/>
                  <a:pt x="402" y="546"/>
                  <a:pt x="402" y="546"/>
                </a:cubicBezTo>
                <a:cubicBezTo>
                  <a:pt x="396" y="464"/>
                  <a:pt x="298" y="339"/>
                  <a:pt x="267" y="302"/>
                </a:cubicBezTo>
                <a:cubicBezTo>
                  <a:pt x="273" y="302"/>
                  <a:pt x="279" y="301"/>
                  <a:pt x="284" y="301"/>
                </a:cubicBezTo>
                <a:cubicBezTo>
                  <a:pt x="305" y="301"/>
                  <a:pt x="316" y="297"/>
                  <a:pt x="324" y="293"/>
                </a:cubicBezTo>
                <a:cubicBezTo>
                  <a:pt x="329" y="291"/>
                  <a:pt x="332" y="290"/>
                  <a:pt x="337" y="290"/>
                </a:cubicBezTo>
                <a:cubicBezTo>
                  <a:pt x="345" y="290"/>
                  <a:pt x="365" y="300"/>
                  <a:pt x="376" y="306"/>
                </a:cubicBezTo>
                <a:cubicBezTo>
                  <a:pt x="382" y="309"/>
                  <a:pt x="387" y="312"/>
                  <a:pt x="390" y="313"/>
                </a:cubicBezTo>
                <a:cubicBezTo>
                  <a:pt x="403" y="318"/>
                  <a:pt x="420" y="299"/>
                  <a:pt x="432" y="282"/>
                </a:cubicBezTo>
                <a:cubicBezTo>
                  <a:pt x="466" y="264"/>
                  <a:pt x="466" y="264"/>
                  <a:pt x="466" y="264"/>
                </a:cubicBezTo>
                <a:cubicBezTo>
                  <a:pt x="469" y="262"/>
                  <a:pt x="471" y="258"/>
                  <a:pt x="469" y="255"/>
                </a:cubicBezTo>
                <a:cubicBezTo>
                  <a:pt x="448" y="200"/>
                  <a:pt x="377" y="150"/>
                  <a:pt x="353" y="136"/>
                </a:cubicBezTo>
                <a:cubicBezTo>
                  <a:pt x="353" y="126"/>
                  <a:pt x="350" y="117"/>
                  <a:pt x="342" y="108"/>
                </a:cubicBezTo>
                <a:cubicBezTo>
                  <a:pt x="327" y="90"/>
                  <a:pt x="297" y="78"/>
                  <a:pt x="267" y="77"/>
                </a:cubicBezTo>
                <a:cubicBezTo>
                  <a:pt x="268" y="62"/>
                  <a:pt x="269" y="28"/>
                  <a:pt x="267" y="6"/>
                </a:cubicBezTo>
                <a:cubicBezTo>
                  <a:pt x="266" y="2"/>
                  <a:pt x="263" y="0"/>
                  <a:pt x="259" y="0"/>
                </a:cubicBezTo>
                <a:cubicBezTo>
                  <a:pt x="227" y="2"/>
                  <a:pt x="199" y="21"/>
                  <a:pt x="180" y="55"/>
                </a:cubicBezTo>
                <a:cubicBezTo>
                  <a:pt x="169" y="74"/>
                  <a:pt x="164" y="93"/>
                  <a:pt x="162" y="101"/>
                </a:cubicBezTo>
                <a:cubicBezTo>
                  <a:pt x="86" y="136"/>
                  <a:pt x="32" y="208"/>
                  <a:pt x="32" y="286"/>
                </a:cubicBezTo>
                <a:cubicBezTo>
                  <a:pt x="32" y="336"/>
                  <a:pt x="49" y="376"/>
                  <a:pt x="65" y="411"/>
                </a:cubicBezTo>
                <a:cubicBezTo>
                  <a:pt x="84" y="456"/>
                  <a:pt x="101" y="494"/>
                  <a:pt x="83" y="546"/>
                </a:cubicBezTo>
                <a:cubicBezTo>
                  <a:pt x="65" y="546"/>
                  <a:pt x="65" y="546"/>
                  <a:pt x="65" y="546"/>
                </a:cubicBezTo>
                <a:cubicBezTo>
                  <a:pt x="42" y="546"/>
                  <a:pt x="23" y="565"/>
                  <a:pt x="23" y="588"/>
                </a:cubicBezTo>
                <a:cubicBezTo>
                  <a:pt x="23" y="600"/>
                  <a:pt x="27" y="610"/>
                  <a:pt x="35" y="618"/>
                </a:cubicBezTo>
                <a:cubicBezTo>
                  <a:pt x="15" y="622"/>
                  <a:pt x="0" y="640"/>
                  <a:pt x="0" y="662"/>
                </a:cubicBezTo>
                <a:cubicBezTo>
                  <a:pt x="0" y="687"/>
                  <a:pt x="20" y="707"/>
                  <a:pt x="45" y="707"/>
                </a:cubicBezTo>
                <a:cubicBezTo>
                  <a:pt x="432" y="707"/>
                  <a:pt x="432" y="707"/>
                  <a:pt x="432" y="707"/>
                </a:cubicBezTo>
                <a:cubicBezTo>
                  <a:pt x="457" y="707"/>
                  <a:pt x="477" y="687"/>
                  <a:pt x="477" y="662"/>
                </a:cubicBezTo>
                <a:cubicBezTo>
                  <a:pt x="477" y="640"/>
                  <a:pt x="462" y="622"/>
                  <a:pt x="442" y="618"/>
                </a:cubicBezTo>
                <a:close/>
                <a:moveTo>
                  <a:pt x="253" y="15"/>
                </a:moveTo>
                <a:cubicBezTo>
                  <a:pt x="255" y="36"/>
                  <a:pt x="254" y="65"/>
                  <a:pt x="253" y="78"/>
                </a:cubicBezTo>
                <a:cubicBezTo>
                  <a:pt x="227" y="79"/>
                  <a:pt x="202" y="85"/>
                  <a:pt x="179" y="94"/>
                </a:cubicBezTo>
                <a:cubicBezTo>
                  <a:pt x="186" y="70"/>
                  <a:pt x="207" y="22"/>
                  <a:pt x="253" y="15"/>
                </a:cubicBezTo>
                <a:close/>
                <a:moveTo>
                  <a:pt x="78" y="405"/>
                </a:moveTo>
                <a:cubicBezTo>
                  <a:pt x="62" y="370"/>
                  <a:pt x="46" y="333"/>
                  <a:pt x="46" y="286"/>
                </a:cubicBezTo>
                <a:cubicBezTo>
                  <a:pt x="46" y="212"/>
                  <a:pt x="98" y="145"/>
                  <a:pt x="169" y="112"/>
                </a:cubicBezTo>
                <a:cubicBezTo>
                  <a:pt x="171" y="112"/>
                  <a:pt x="172" y="112"/>
                  <a:pt x="172" y="111"/>
                </a:cubicBezTo>
                <a:cubicBezTo>
                  <a:pt x="201" y="98"/>
                  <a:pt x="233" y="91"/>
                  <a:pt x="265" y="91"/>
                </a:cubicBezTo>
                <a:cubicBezTo>
                  <a:pt x="292" y="91"/>
                  <a:pt x="319" y="102"/>
                  <a:pt x="332" y="117"/>
                </a:cubicBezTo>
                <a:cubicBezTo>
                  <a:pt x="337" y="124"/>
                  <a:pt x="340" y="131"/>
                  <a:pt x="338" y="138"/>
                </a:cubicBezTo>
                <a:cubicBezTo>
                  <a:pt x="338" y="141"/>
                  <a:pt x="339" y="144"/>
                  <a:pt x="342" y="146"/>
                </a:cubicBezTo>
                <a:cubicBezTo>
                  <a:pt x="359" y="155"/>
                  <a:pt x="431" y="203"/>
                  <a:pt x="454" y="254"/>
                </a:cubicBezTo>
                <a:cubicBezTo>
                  <a:pt x="424" y="271"/>
                  <a:pt x="424" y="271"/>
                  <a:pt x="424" y="271"/>
                </a:cubicBezTo>
                <a:cubicBezTo>
                  <a:pt x="423" y="271"/>
                  <a:pt x="422" y="272"/>
                  <a:pt x="421" y="273"/>
                </a:cubicBezTo>
                <a:cubicBezTo>
                  <a:pt x="412" y="286"/>
                  <a:pt x="400" y="299"/>
                  <a:pt x="395" y="300"/>
                </a:cubicBezTo>
                <a:cubicBezTo>
                  <a:pt x="392" y="299"/>
                  <a:pt x="388" y="296"/>
                  <a:pt x="383" y="294"/>
                </a:cubicBezTo>
                <a:cubicBezTo>
                  <a:pt x="364" y="284"/>
                  <a:pt x="348" y="276"/>
                  <a:pt x="337" y="276"/>
                </a:cubicBezTo>
                <a:cubicBezTo>
                  <a:pt x="330" y="276"/>
                  <a:pt x="324" y="278"/>
                  <a:pt x="319" y="280"/>
                </a:cubicBezTo>
                <a:cubicBezTo>
                  <a:pt x="311" y="284"/>
                  <a:pt x="302" y="287"/>
                  <a:pt x="284" y="287"/>
                </a:cubicBezTo>
                <a:cubicBezTo>
                  <a:pt x="274" y="287"/>
                  <a:pt x="253" y="289"/>
                  <a:pt x="252" y="289"/>
                </a:cubicBezTo>
                <a:cubicBezTo>
                  <a:pt x="250" y="290"/>
                  <a:pt x="247" y="291"/>
                  <a:pt x="246" y="294"/>
                </a:cubicBezTo>
                <a:cubicBezTo>
                  <a:pt x="245" y="296"/>
                  <a:pt x="246" y="299"/>
                  <a:pt x="248" y="301"/>
                </a:cubicBezTo>
                <a:cubicBezTo>
                  <a:pt x="249" y="302"/>
                  <a:pt x="381" y="456"/>
                  <a:pt x="388" y="546"/>
                </a:cubicBezTo>
                <a:cubicBezTo>
                  <a:pt x="98" y="546"/>
                  <a:pt x="98" y="546"/>
                  <a:pt x="98" y="546"/>
                </a:cubicBezTo>
                <a:cubicBezTo>
                  <a:pt x="115" y="492"/>
                  <a:pt x="97" y="450"/>
                  <a:pt x="78" y="405"/>
                </a:cubicBezTo>
                <a:close/>
                <a:moveTo>
                  <a:pt x="65" y="560"/>
                </a:moveTo>
                <a:cubicBezTo>
                  <a:pt x="411" y="560"/>
                  <a:pt x="411" y="560"/>
                  <a:pt x="411" y="560"/>
                </a:cubicBezTo>
                <a:cubicBezTo>
                  <a:pt x="427" y="560"/>
                  <a:pt x="440" y="573"/>
                  <a:pt x="440" y="588"/>
                </a:cubicBezTo>
                <a:cubicBezTo>
                  <a:pt x="440" y="604"/>
                  <a:pt x="427" y="617"/>
                  <a:pt x="411" y="617"/>
                </a:cubicBezTo>
                <a:cubicBezTo>
                  <a:pt x="65" y="617"/>
                  <a:pt x="65" y="617"/>
                  <a:pt x="65" y="617"/>
                </a:cubicBezTo>
                <a:cubicBezTo>
                  <a:pt x="50" y="617"/>
                  <a:pt x="37" y="604"/>
                  <a:pt x="37" y="588"/>
                </a:cubicBezTo>
                <a:cubicBezTo>
                  <a:pt x="37" y="573"/>
                  <a:pt x="50" y="560"/>
                  <a:pt x="65" y="560"/>
                </a:cubicBezTo>
                <a:close/>
                <a:moveTo>
                  <a:pt x="432" y="693"/>
                </a:moveTo>
                <a:cubicBezTo>
                  <a:pt x="45" y="693"/>
                  <a:pt x="45" y="693"/>
                  <a:pt x="45" y="693"/>
                </a:cubicBezTo>
                <a:cubicBezTo>
                  <a:pt x="28" y="693"/>
                  <a:pt x="14" y="679"/>
                  <a:pt x="14" y="662"/>
                </a:cubicBezTo>
                <a:cubicBezTo>
                  <a:pt x="14" y="645"/>
                  <a:pt x="28" y="631"/>
                  <a:pt x="45" y="631"/>
                </a:cubicBezTo>
                <a:cubicBezTo>
                  <a:pt x="65" y="631"/>
                  <a:pt x="65" y="631"/>
                  <a:pt x="65" y="631"/>
                </a:cubicBezTo>
                <a:cubicBezTo>
                  <a:pt x="411" y="631"/>
                  <a:pt x="411" y="631"/>
                  <a:pt x="411" y="631"/>
                </a:cubicBezTo>
                <a:cubicBezTo>
                  <a:pt x="432" y="631"/>
                  <a:pt x="432" y="631"/>
                  <a:pt x="432" y="631"/>
                </a:cubicBezTo>
                <a:cubicBezTo>
                  <a:pt x="449" y="631"/>
                  <a:pt x="463" y="645"/>
                  <a:pt x="463" y="662"/>
                </a:cubicBezTo>
                <a:cubicBezTo>
                  <a:pt x="463" y="679"/>
                  <a:pt x="449" y="693"/>
                  <a:pt x="432" y="693"/>
                </a:cubicBezTo>
                <a:close/>
              </a:path>
            </a:pathLst>
          </a:custGeom>
          <a:solidFill>
            <a:srgbClr val="FFFFFF"/>
          </a:solidFill>
          <a:ln>
            <a:noFill/>
          </a:ln>
        </p:spPr>
        <p:txBody>
          <a:bodyPr vert="horz" wrap="square" lIns="68580" tIns="34290" rIns="68580" bIns="34290" numCol="1" anchor="t" anchorCtr="0" compatLnSpc="1">
            <a:prstTxWarp prst="textNoShape">
              <a:avLst/>
            </a:prstTxWarp>
          </a:bodyPr>
          <a:lstStyle/>
          <a:p>
            <a:endParaRPr lang="en-US"/>
          </a:p>
        </p:txBody>
      </p:sp>
      <p:sp>
        <p:nvSpPr>
          <p:cNvPr id="21" name="Rectangle 20">
            <a:extLst>
              <a:ext uri="{FF2B5EF4-FFF2-40B4-BE49-F238E27FC236}">
                <a16:creationId xmlns:a16="http://schemas.microsoft.com/office/drawing/2014/main" id="{A8C43049-19BA-5241-A68C-24D90B00350C}"/>
              </a:ext>
            </a:extLst>
          </p:cNvPr>
          <p:cNvSpPr/>
          <p:nvPr/>
        </p:nvSpPr>
        <p:spPr>
          <a:xfrm>
            <a:off x="2559547" y="1568132"/>
            <a:ext cx="7072906" cy="894669"/>
          </a:xfrm>
          <a:prstGeom prst="rect">
            <a:avLst/>
          </a:prstGeom>
        </p:spPr>
        <p:txBody>
          <a:bodyPr wrap="square">
            <a:spAutoFit/>
          </a:bodyPr>
          <a:lstStyle/>
          <a:p>
            <a:pPr>
              <a:lnSpc>
                <a:spcPct val="150000"/>
              </a:lnSpc>
              <a:spcBef>
                <a:spcPts val="900"/>
              </a:spcBef>
            </a:pPr>
            <a:r>
              <a:rPr lang="en-US" sz="1200" dirty="0"/>
              <a:t>The </a:t>
            </a:r>
            <a:r>
              <a:rPr lang="en-US" sz="1200" b="1" dirty="0"/>
              <a:t>Flesch–Kincaid readability tests</a:t>
            </a:r>
            <a:r>
              <a:rPr lang="en-US" sz="1200" dirty="0"/>
              <a:t> are readability tests designed to indicate how difficult a passage in English is to understand. There are two tests, the Flesch Reading Ease, and the Flesch–Kincaid Grade Level. Although they use the same core measures (word length and sentence length), they have different weighting factors.</a:t>
            </a:r>
          </a:p>
        </p:txBody>
      </p:sp>
      <p:pic>
        <p:nvPicPr>
          <p:cNvPr id="8" name="Picture 7">
            <a:extLst>
              <a:ext uri="{FF2B5EF4-FFF2-40B4-BE49-F238E27FC236}">
                <a16:creationId xmlns:a16="http://schemas.microsoft.com/office/drawing/2014/main" id="{40197D3E-3164-EA42-96AB-4F5BF684F2B5}"/>
              </a:ext>
            </a:extLst>
          </p:cNvPr>
          <p:cNvPicPr>
            <a:picLocks noChangeAspect="1"/>
          </p:cNvPicPr>
          <p:nvPr/>
        </p:nvPicPr>
        <p:blipFill>
          <a:blip r:embed="rId2"/>
          <a:stretch>
            <a:fillRect/>
          </a:stretch>
        </p:blipFill>
        <p:spPr>
          <a:xfrm>
            <a:off x="3503712" y="2683689"/>
            <a:ext cx="4737570" cy="469842"/>
          </a:xfrm>
          <a:prstGeom prst="rect">
            <a:avLst/>
          </a:prstGeom>
        </p:spPr>
      </p:pic>
      <p:graphicFrame>
        <p:nvGraphicFramePr>
          <p:cNvPr id="10" name="Table 9">
            <a:extLst>
              <a:ext uri="{FF2B5EF4-FFF2-40B4-BE49-F238E27FC236}">
                <a16:creationId xmlns:a16="http://schemas.microsoft.com/office/drawing/2014/main" id="{3943FB9E-E66E-AE41-8FF5-868C8E7984B6}"/>
              </a:ext>
            </a:extLst>
          </p:cNvPr>
          <p:cNvGraphicFramePr>
            <a:graphicFrameLocks noGrp="1"/>
          </p:cNvGraphicFramePr>
          <p:nvPr>
            <p:extLst/>
          </p:nvPr>
        </p:nvGraphicFramePr>
        <p:xfrm>
          <a:off x="3519682" y="3282270"/>
          <a:ext cx="4737570" cy="3295768"/>
        </p:xfrm>
        <a:graphic>
          <a:graphicData uri="http://schemas.openxmlformats.org/drawingml/2006/table">
            <a:tbl>
              <a:tblPr/>
              <a:tblGrid>
                <a:gridCol w="1579190">
                  <a:extLst>
                    <a:ext uri="{9D8B030D-6E8A-4147-A177-3AD203B41FA5}">
                      <a16:colId xmlns:a16="http://schemas.microsoft.com/office/drawing/2014/main" val="258522794"/>
                    </a:ext>
                  </a:extLst>
                </a:gridCol>
                <a:gridCol w="1579190">
                  <a:extLst>
                    <a:ext uri="{9D8B030D-6E8A-4147-A177-3AD203B41FA5}">
                      <a16:colId xmlns:a16="http://schemas.microsoft.com/office/drawing/2014/main" val="367620481"/>
                    </a:ext>
                  </a:extLst>
                </a:gridCol>
                <a:gridCol w="1579190">
                  <a:extLst>
                    <a:ext uri="{9D8B030D-6E8A-4147-A177-3AD203B41FA5}">
                      <a16:colId xmlns:a16="http://schemas.microsoft.com/office/drawing/2014/main" val="467887524"/>
                    </a:ext>
                  </a:extLst>
                </a:gridCol>
              </a:tblGrid>
              <a:tr h="0">
                <a:tc>
                  <a:txBody>
                    <a:bodyPr/>
                    <a:lstStyle/>
                    <a:p>
                      <a:pPr algn="ctr"/>
                      <a:r>
                        <a:rPr lang="en-US" sz="1100">
                          <a:effectLst/>
                        </a:rPr>
                        <a:t>Score</a:t>
                      </a:r>
                    </a:p>
                  </a:txBody>
                  <a:tcPr marL="55736" marR="55736" marT="27868" marB="27868"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EAECF0"/>
                    </a:solidFill>
                  </a:tcPr>
                </a:tc>
                <a:tc>
                  <a:txBody>
                    <a:bodyPr/>
                    <a:lstStyle/>
                    <a:p>
                      <a:pPr algn="ctr"/>
                      <a:r>
                        <a:rPr lang="en-US" sz="1100">
                          <a:effectLst/>
                        </a:rPr>
                        <a:t>School level</a:t>
                      </a:r>
                    </a:p>
                  </a:txBody>
                  <a:tcPr marL="55736" marR="55736" marT="27868" marB="27868"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EAECF0"/>
                    </a:solidFill>
                  </a:tcPr>
                </a:tc>
                <a:tc>
                  <a:txBody>
                    <a:bodyPr/>
                    <a:lstStyle/>
                    <a:p>
                      <a:pPr algn="ctr"/>
                      <a:r>
                        <a:rPr lang="en-US" sz="1100" dirty="0">
                          <a:effectLst/>
                        </a:rPr>
                        <a:t>Notes</a:t>
                      </a:r>
                    </a:p>
                  </a:txBody>
                  <a:tcPr marL="55736" marR="55736" marT="27868" marB="27868"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EAECF0"/>
                    </a:solidFill>
                  </a:tcPr>
                </a:tc>
                <a:extLst>
                  <a:ext uri="{0D108BD9-81ED-4DB2-BD59-A6C34878D82A}">
                    <a16:rowId xmlns:a16="http://schemas.microsoft.com/office/drawing/2014/main" val="390040941"/>
                  </a:ext>
                </a:extLst>
              </a:tr>
              <a:tr h="724570">
                <a:tc>
                  <a:txBody>
                    <a:bodyPr/>
                    <a:lstStyle/>
                    <a:p>
                      <a:r>
                        <a:rPr lang="en-US" sz="1100">
                          <a:effectLst/>
                        </a:rPr>
                        <a:t>100.00-90.00</a:t>
                      </a:r>
                    </a:p>
                  </a:txBody>
                  <a:tcPr marL="55736" marR="55736" marT="27868" marB="27868"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r>
                        <a:rPr lang="en-US" sz="1100">
                          <a:effectLst/>
                        </a:rPr>
                        <a:t>5th grade</a:t>
                      </a:r>
                    </a:p>
                  </a:txBody>
                  <a:tcPr marL="55736" marR="55736" marT="27868" marB="27868"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r>
                        <a:rPr lang="en-US" sz="1100">
                          <a:effectLst/>
                        </a:rPr>
                        <a:t>Very easy to read. Easily understood by an average 11-year-old student.</a:t>
                      </a:r>
                    </a:p>
                  </a:txBody>
                  <a:tcPr marL="55736" marR="55736" marT="27868" marB="27868"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4201540478"/>
                  </a:ext>
                </a:extLst>
              </a:tr>
              <a:tr h="557361">
                <a:tc>
                  <a:txBody>
                    <a:bodyPr/>
                    <a:lstStyle/>
                    <a:p>
                      <a:r>
                        <a:rPr lang="en-US" sz="1100">
                          <a:effectLst/>
                        </a:rPr>
                        <a:t>90.0–80.0</a:t>
                      </a:r>
                    </a:p>
                  </a:txBody>
                  <a:tcPr marL="55736" marR="55736" marT="27868" marB="27868"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r>
                        <a:rPr lang="en-US" sz="1100" dirty="0">
                          <a:effectLst/>
                        </a:rPr>
                        <a:t>6th grade</a:t>
                      </a:r>
                    </a:p>
                  </a:txBody>
                  <a:tcPr marL="55736" marR="55736" marT="27868" marB="27868"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r>
                        <a:rPr lang="en-US" sz="1100" dirty="0">
                          <a:effectLst/>
                        </a:rPr>
                        <a:t>Easy to read. Conversational English for consumers.</a:t>
                      </a:r>
                    </a:p>
                  </a:txBody>
                  <a:tcPr marL="55736" marR="55736" marT="27868" marB="27868"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1020199498"/>
                  </a:ext>
                </a:extLst>
              </a:tr>
              <a:tr h="222944">
                <a:tc>
                  <a:txBody>
                    <a:bodyPr/>
                    <a:lstStyle/>
                    <a:p>
                      <a:r>
                        <a:rPr lang="en-US" sz="1100">
                          <a:effectLst/>
                        </a:rPr>
                        <a:t>80.0–70.0</a:t>
                      </a:r>
                    </a:p>
                  </a:txBody>
                  <a:tcPr marL="55736" marR="55736" marT="27868" marB="27868"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r>
                        <a:rPr lang="en-US" sz="1100">
                          <a:effectLst/>
                        </a:rPr>
                        <a:t>7th grade</a:t>
                      </a:r>
                    </a:p>
                  </a:txBody>
                  <a:tcPr marL="55736" marR="55736" marT="27868" marB="27868"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r>
                        <a:rPr lang="en-US" sz="1100" dirty="0">
                          <a:effectLst/>
                        </a:rPr>
                        <a:t>Fairly easy to read.</a:t>
                      </a:r>
                    </a:p>
                  </a:txBody>
                  <a:tcPr marL="55736" marR="55736" marT="27868" marB="27868"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3883361815"/>
                  </a:ext>
                </a:extLst>
              </a:tr>
              <a:tr h="557361">
                <a:tc>
                  <a:txBody>
                    <a:bodyPr/>
                    <a:lstStyle/>
                    <a:p>
                      <a:r>
                        <a:rPr lang="en-US" sz="1100">
                          <a:effectLst/>
                        </a:rPr>
                        <a:t>70.0–60.0</a:t>
                      </a:r>
                    </a:p>
                  </a:txBody>
                  <a:tcPr marL="55736" marR="55736" marT="27868" marB="27868"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r>
                        <a:rPr lang="en-US" sz="1100">
                          <a:effectLst/>
                        </a:rPr>
                        <a:t>8th &amp; 9th grade</a:t>
                      </a:r>
                    </a:p>
                  </a:txBody>
                  <a:tcPr marL="55736" marR="55736" marT="27868" marB="27868"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r>
                        <a:rPr lang="en-US" sz="1100" dirty="0">
                          <a:effectLst/>
                        </a:rPr>
                        <a:t>Plain English. Easily understood by 13- to 15-year-old students.</a:t>
                      </a:r>
                    </a:p>
                  </a:txBody>
                  <a:tcPr marL="55736" marR="55736" marT="27868" marB="27868"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1878284708"/>
                  </a:ext>
                </a:extLst>
              </a:tr>
              <a:tr h="222944">
                <a:tc>
                  <a:txBody>
                    <a:bodyPr/>
                    <a:lstStyle/>
                    <a:p>
                      <a:r>
                        <a:rPr lang="en-US" sz="1100">
                          <a:effectLst/>
                        </a:rPr>
                        <a:t>60.0–50.0</a:t>
                      </a:r>
                    </a:p>
                  </a:txBody>
                  <a:tcPr marL="55736" marR="55736" marT="27868" marB="27868"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r>
                        <a:rPr lang="en-US" sz="1100">
                          <a:effectLst/>
                        </a:rPr>
                        <a:t>10th to 12th grade</a:t>
                      </a:r>
                    </a:p>
                  </a:txBody>
                  <a:tcPr marL="55736" marR="55736" marT="27868" marB="27868"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r>
                        <a:rPr lang="en-US" sz="1100" dirty="0">
                          <a:effectLst/>
                        </a:rPr>
                        <a:t>Fairly difficult to read.</a:t>
                      </a:r>
                    </a:p>
                  </a:txBody>
                  <a:tcPr marL="55736" marR="55736" marT="27868" marB="27868"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1098283248"/>
                  </a:ext>
                </a:extLst>
              </a:tr>
              <a:tr h="222944">
                <a:tc>
                  <a:txBody>
                    <a:bodyPr/>
                    <a:lstStyle/>
                    <a:p>
                      <a:r>
                        <a:rPr lang="en-US" sz="1100">
                          <a:effectLst/>
                        </a:rPr>
                        <a:t>50.0–30.0</a:t>
                      </a:r>
                    </a:p>
                  </a:txBody>
                  <a:tcPr marL="55736" marR="55736" marT="27868" marB="27868"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r>
                        <a:rPr lang="en-US" sz="1100">
                          <a:effectLst/>
                        </a:rPr>
                        <a:t>College</a:t>
                      </a:r>
                    </a:p>
                  </a:txBody>
                  <a:tcPr marL="55736" marR="55736" marT="27868" marB="27868"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r>
                        <a:rPr lang="en-US" sz="1100" dirty="0">
                          <a:effectLst/>
                        </a:rPr>
                        <a:t>Difficult to read.</a:t>
                      </a:r>
                    </a:p>
                  </a:txBody>
                  <a:tcPr marL="55736" marR="55736" marT="27868" marB="27868"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2524929362"/>
                  </a:ext>
                </a:extLst>
              </a:tr>
              <a:tr h="557361">
                <a:tc>
                  <a:txBody>
                    <a:bodyPr/>
                    <a:lstStyle/>
                    <a:p>
                      <a:r>
                        <a:rPr lang="en-US" sz="1100">
                          <a:effectLst/>
                        </a:rPr>
                        <a:t>30.0–0.0</a:t>
                      </a:r>
                    </a:p>
                  </a:txBody>
                  <a:tcPr marL="55736" marR="55736" marT="27868" marB="27868"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r>
                        <a:rPr lang="en-US" sz="1100">
                          <a:effectLst/>
                        </a:rPr>
                        <a:t>College graduate</a:t>
                      </a:r>
                    </a:p>
                  </a:txBody>
                  <a:tcPr marL="55736" marR="55736" marT="27868" marB="27868"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r>
                        <a:rPr lang="en-US" sz="1100" dirty="0">
                          <a:effectLst/>
                        </a:rPr>
                        <a:t>Very difficult to read. Best understood by university graduates.</a:t>
                      </a:r>
                    </a:p>
                  </a:txBody>
                  <a:tcPr marL="55736" marR="55736" marT="27868" marB="27868"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1267477930"/>
                  </a:ext>
                </a:extLst>
              </a:tr>
            </a:tbl>
          </a:graphicData>
        </a:graphic>
      </p:graphicFrame>
      <p:sp>
        <p:nvSpPr>
          <p:cNvPr id="12" name="TextBox 11">
            <a:extLst>
              <a:ext uri="{FF2B5EF4-FFF2-40B4-BE49-F238E27FC236}">
                <a16:creationId xmlns:a16="http://schemas.microsoft.com/office/drawing/2014/main" id="{F9D99B64-F0CF-4213-B8EE-D058E989E24A}"/>
              </a:ext>
            </a:extLst>
          </p:cNvPr>
          <p:cNvSpPr txBox="1"/>
          <p:nvPr/>
        </p:nvSpPr>
        <p:spPr>
          <a:xfrm>
            <a:off x="11075761" y="6007069"/>
            <a:ext cx="1045932" cy="715089"/>
          </a:xfrm>
          <a:prstGeom prst="wedgeRoundRectCallout">
            <a:avLst/>
          </a:prstGeom>
          <a:solidFill>
            <a:schemeClr val="accent4"/>
          </a:solidFill>
        </p:spPr>
        <p:txBody>
          <a:bodyPr wrap="square" lIns="91440" tIns="45720" rIns="91440" bIns="45720" rtlCol="0" anchor="b" anchorCtr="0">
            <a:spAutoFit/>
          </a:bodyPr>
          <a:lstStyle/>
          <a:p>
            <a:pPr algn="r"/>
            <a:r>
              <a:rPr lang="en-US" sz="1200" dirty="0">
                <a:solidFill>
                  <a:schemeClr val="bg1"/>
                </a:solidFill>
              </a:rPr>
              <a:t>better understand content</a:t>
            </a:r>
          </a:p>
        </p:txBody>
      </p:sp>
    </p:spTree>
    <p:extLst>
      <p:ext uri="{BB962C8B-B14F-4D97-AF65-F5344CB8AC3E}">
        <p14:creationId xmlns:p14="http://schemas.microsoft.com/office/powerpoint/2010/main" val="10121652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Readability level</a:t>
            </a:r>
          </a:p>
        </p:txBody>
      </p:sp>
      <p:sp>
        <p:nvSpPr>
          <p:cNvPr id="3" name="Text Placeholder 2"/>
          <p:cNvSpPr>
            <a:spLocks noGrp="1"/>
          </p:cNvSpPr>
          <p:nvPr>
            <p:ph type="body" sz="quarter" idx="10"/>
          </p:nvPr>
        </p:nvSpPr>
        <p:spPr/>
        <p:txBody>
          <a:bodyPr/>
          <a:lstStyle/>
          <a:p>
            <a:r>
              <a:rPr lang="en-US" dirty="0"/>
              <a:t>What failed…</a:t>
            </a:r>
          </a:p>
        </p:txBody>
      </p:sp>
      <p:sp>
        <p:nvSpPr>
          <p:cNvPr id="23" name="Freeform 93"/>
          <p:cNvSpPr>
            <a:spLocks noEditPoints="1"/>
          </p:cNvSpPr>
          <p:nvPr/>
        </p:nvSpPr>
        <p:spPr bwMode="auto">
          <a:xfrm>
            <a:off x="7793806" y="2456894"/>
            <a:ext cx="300416" cy="389915"/>
          </a:xfrm>
          <a:custGeom>
            <a:avLst/>
            <a:gdLst>
              <a:gd name="T0" fmla="*/ 486 w 486"/>
              <a:gd name="T1" fmla="*/ 163 h 630"/>
              <a:gd name="T2" fmla="*/ 485 w 486"/>
              <a:gd name="T3" fmla="*/ 161 h 630"/>
              <a:gd name="T4" fmla="*/ 484 w 486"/>
              <a:gd name="T5" fmla="*/ 160 h 630"/>
              <a:gd name="T6" fmla="*/ 326 w 486"/>
              <a:gd name="T7" fmla="*/ 2 h 630"/>
              <a:gd name="T8" fmla="*/ 325 w 486"/>
              <a:gd name="T9" fmla="*/ 1 h 630"/>
              <a:gd name="T10" fmla="*/ 323 w 486"/>
              <a:gd name="T11" fmla="*/ 1 h 630"/>
              <a:gd name="T12" fmla="*/ 122 w 486"/>
              <a:gd name="T13" fmla="*/ 0 h 630"/>
              <a:gd name="T14" fmla="*/ 115 w 486"/>
              <a:gd name="T15" fmla="*/ 137 h 630"/>
              <a:gd name="T16" fmla="*/ 0 w 486"/>
              <a:gd name="T17" fmla="*/ 144 h 630"/>
              <a:gd name="T18" fmla="*/ 7 w 486"/>
              <a:gd name="T19" fmla="*/ 630 h 630"/>
              <a:gd name="T20" fmla="*/ 372 w 486"/>
              <a:gd name="T21" fmla="*/ 623 h 630"/>
              <a:gd name="T22" fmla="*/ 479 w 486"/>
              <a:gd name="T23" fmla="*/ 493 h 630"/>
              <a:gd name="T24" fmla="*/ 486 w 486"/>
              <a:gd name="T25" fmla="*/ 165 h 630"/>
              <a:gd name="T26" fmla="*/ 329 w 486"/>
              <a:gd name="T27" fmla="*/ 24 h 630"/>
              <a:gd name="T28" fmla="*/ 329 w 486"/>
              <a:gd name="T29" fmla="*/ 158 h 630"/>
              <a:gd name="T30" fmla="*/ 358 w 486"/>
              <a:gd name="T31" fmla="*/ 616 h 630"/>
              <a:gd name="T32" fmla="*/ 14 w 486"/>
              <a:gd name="T33" fmla="*/ 151 h 630"/>
              <a:gd name="T34" fmla="*/ 200 w 486"/>
              <a:gd name="T35" fmla="*/ 302 h 630"/>
              <a:gd name="T36" fmla="*/ 358 w 486"/>
              <a:gd name="T37" fmla="*/ 309 h 630"/>
              <a:gd name="T38" fmla="*/ 348 w 486"/>
              <a:gd name="T39" fmla="*/ 295 h 630"/>
              <a:gd name="T40" fmla="*/ 214 w 486"/>
              <a:gd name="T41" fmla="*/ 161 h 630"/>
              <a:gd name="T42" fmla="*/ 372 w 486"/>
              <a:gd name="T43" fmla="*/ 479 h 630"/>
              <a:gd name="T44" fmla="*/ 372 w 486"/>
              <a:gd name="T45" fmla="*/ 301 h 630"/>
              <a:gd name="T46" fmla="*/ 371 w 486"/>
              <a:gd name="T47" fmla="*/ 299 h 630"/>
              <a:gd name="T48" fmla="*/ 371 w 486"/>
              <a:gd name="T49" fmla="*/ 298 h 630"/>
              <a:gd name="T50" fmla="*/ 212 w 486"/>
              <a:gd name="T51" fmla="*/ 139 h 630"/>
              <a:gd name="T52" fmla="*/ 211 w 486"/>
              <a:gd name="T53" fmla="*/ 138 h 630"/>
              <a:gd name="T54" fmla="*/ 210 w 486"/>
              <a:gd name="T55" fmla="*/ 138 h 630"/>
              <a:gd name="T56" fmla="*/ 207 w 486"/>
              <a:gd name="T57" fmla="*/ 137 h 630"/>
              <a:gd name="T58" fmla="*/ 129 w 486"/>
              <a:gd name="T59" fmla="*/ 14 h 630"/>
              <a:gd name="T60" fmla="*/ 315 w 486"/>
              <a:gd name="T61" fmla="*/ 165 h 630"/>
              <a:gd name="T62" fmla="*/ 472 w 486"/>
              <a:gd name="T63" fmla="*/ 172 h 630"/>
              <a:gd name="T64" fmla="*/ 372 w 486"/>
              <a:gd name="T65" fmla="*/ 479 h 6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86" h="630">
                <a:moveTo>
                  <a:pt x="486" y="164"/>
                </a:moveTo>
                <a:cubicBezTo>
                  <a:pt x="486" y="163"/>
                  <a:pt x="486" y="163"/>
                  <a:pt x="486" y="163"/>
                </a:cubicBezTo>
                <a:cubicBezTo>
                  <a:pt x="486" y="162"/>
                  <a:pt x="486" y="162"/>
                  <a:pt x="486" y="162"/>
                </a:cubicBezTo>
                <a:cubicBezTo>
                  <a:pt x="486" y="162"/>
                  <a:pt x="486" y="162"/>
                  <a:pt x="485" y="161"/>
                </a:cubicBezTo>
                <a:cubicBezTo>
                  <a:pt x="485" y="161"/>
                  <a:pt x="485" y="161"/>
                  <a:pt x="485" y="161"/>
                </a:cubicBezTo>
                <a:cubicBezTo>
                  <a:pt x="485" y="161"/>
                  <a:pt x="485" y="160"/>
                  <a:pt x="484" y="160"/>
                </a:cubicBezTo>
                <a:cubicBezTo>
                  <a:pt x="327" y="2"/>
                  <a:pt x="327" y="2"/>
                  <a:pt x="327" y="2"/>
                </a:cubicBezTo>
                <a:cubicBezTo>
                  <a:pt x="327" y="2"/>
                  <a:pt x="326" y="2"/>
                  <a:pt x="326" y="2"/>
                </a:cubicBezTo>
                <a:cubicBezTo>
                  <a:pt x="326" y="2"/>
                  <a:pt x="326" y="2"/>
                  <a:pt x="326" y="1"/>
                </a:cubicBezTo>
                <a:cubicBezTo>
                  <a:pt x="325" y="1"/>
                  <a:pt x="325" y="1"/>
                  <a:pt x="325" y="1"/>
                </a:cubicBezTo>
                <a:cubicBezTo>
                  <a:pt x="324" y="1"/>
                  <a:pt x="324" y="1"/>
                  <a:pt x="324" y="1"/>
                </a:cubicBezTo>
                <a:cubicBezTo>
                  <a:pt x="324" y="1"/>
                  <a:pt x="324" y="1"/>
                  <a:pt x="323" y="1"/>
                </a:cubicBezTo>
                <a:cubicBezTo>
                  <a:pt x="323" y="0"/>
                  <a:pt x="322" y="0"/>
                  <a:pt x="322" y="0"/>
                </a:cubicBezTo>
                <a:cubicBezTo>
                  <a:pt x="122" y="0"/>
                  <a:pt x="122" y="0"/>
                  <a:pt x="122" y="0"/>
                </a:cubicBezTo>
                <a:cubicBezTo>
                  <a:pt x="118" y="0"/>
                  <a:pt x="115" y="4"/>
                  <a:pt x="115" y="7"/>
                </a:cubicBezTo>
                <a:cubicBezTo>
                  <a:pt x="115" y="137"/>
                  <a:pt x="115" y="137"/>
                  <a:pt x="115" y="137"/>
                </a:cubicBezTo>
                <a:cubicBezTo>
                  <a:pt x="7" y="137"/>
                  <a:pt x="7" y="137"/>
                  <a:pt x="7" y="137"/>
                </a:cubicBezTo>
                <a:cubicBezTo>
                  <a:pt x="3" y="137"/>
                  <a:pt x="0" y="141"/>
                  <a:pt x="0" y="144"/>
                </a:cubicBezTo>
                <a:cubicBezTo>
                  <a:pt x="0" y="623"/>
                  <a:pt x="0" y="623"/>
                  <a:pt x="0" y="623"/>
                </a:cubicBezTo>
                <a:cubicBezTo>
                  <a:pt x="0" y="626"/>
                  <a:pt x="3" y="630"/>
                  <a:pt x="7" y="630"/>
                </a:cubicBezTo>
                <a:cubicBezTo>
                  <a:pt x="365" y="630"/>
                  <a:pt x="365" y="630"/>
                  <a:pt x="365" y="630"/>
                </a:cubicBezTo>
                <a:cubicBezTo>
                  <a:pt x="369" y="630"/>
                  <a:pt x="372" y="626"/>
                  <a:pt x="372" y="623"/>
                </a:cubicBezTo>
                <a:cubicBezTo>
                  <a:pt x="372" y="493"/>
                  <a:pt x="372" y="493"/>
                  <a:pt x="372" y="493"/>
                </a:cubicBezTo>
                <a:cubicBezTo>
                  <a:pt x="479" y="493"/>
                  <a:pt x="479" y="493"/>
                  <a:pt x="479" y="493"/>
                </a:cubicBezTo>
                <a:cubicBezTo>
                  <a:pt x="483" y="493"/>
                  <a:pt x="486" y="489"/>
                  <a:pt x="486" y="486"/>
                </a:cubicBezTo>
                <a:cubicBezTo>
                  <a:pt x="486" y="165"/>
                  <a:pt x="486" y="165"/>
                  <a:pt x="486" y="165"/>
                </a:cubicBezTo>
                <a:cubicBezTo>
                  <a:pt x="486" y="164"/>
                  <a:pt x="486" y="164"/>
                  <a:pt x="486" y="164"/>
                </a:cubicBezTo>
                <a:close/>
                <a:moveTo>
                  <a:pt x="329" y="24"/>
                </a:moveTo>
                <a:cubicBezTo>
                  <a:pt x="463" y="158"/>
                  <a:pt x="463" y="158"/>
                  <a:pt x="463" y="158"/>
                </a:cubicBezTo>
                <a:cubicBezTo>
                  <a:pt x="329" y="158"/>
                  <a:pt x="329" y="158"/>
                  <a:pt x="329" y="158"/>
                </a:cubicBezTo>
                <a:lnTo>
                  <a:pt x="329" y="24"/>
                </a:lnTo>
                <a:close/>
                <a:moveTo>
                  <a:pt x="358" y="616"/>
                </a:moveTo>
                <a:cubicBezTo>
                  <a:pt x="14" y="616"/>
                  <a:pt x="14" y="616"/>
                  <a:pt x="14" y="616"/>
                </a:cubicBezTo>
                <a:cubicBezTo>
                  <a:pt x="14" y="151"/>
                  <a:pt x="14" y="151"/>
                  <a:pt x="14" y="151"/>
                </a:cubicBezTo>
                <a:cubicBezTo>
                  <a:pt x="200" y="151"/>
                  <a:pt x="200" y="151"/>
                  <a:pt x="200" y="151"/>
                </a:cubicBezTo>
                <a:cubicBezTo>
                  <a:pt x="200" y="302"/>
                  <a:pt x="200" y="302"/>
                  <a:pt x="200" y="302"/>
                </a:cubicBezTo>
                <a:cubicBezTo>
                  <a:pt x="200" y="306"/>
                  <a:pt x="203" y="309"/>
                  <a:pt x="207" y="309"/>
                </a:cubicBezTo>
                <a:cubicBezTo>
                  <a:pt x="358" y="309"/>
                  <a:pt x="358" y="309"/>
                  <a:pt x="358" y="309"/>
                </a:cubicBezTo>
                <a:lnTo>
                  <a:pt x="358" y="616"/>
                </a:lnTo>
                <a:close/>
                <a:moveTo>
                  <a:pt x="348" y="295"/>
                </a:moveTo>
                <a:cubicBezTo>
                  <a:pt x="214" y="295"/>
                  <a:pt x="214" y="295"/>
                  <a:pt x="214" y="295"/>
                </a:cubicBezTo>
                <a:cubicBezTo>
                  <a:pt x="214" y="161"/>
                  <a:pt x="214" y="161"/>
                  <a:pt x="214" y="161"/>
                </a:cubicBezTo>
                <a:lnTo>
                  <a:pt x="348" y="295"/>
                </a:lnTo>
                <a:close/>
                <a:moveTo>
                  <a:pt x="372" y="479"/>
                </a:moveTo>
                <a:cubicBezTo>
                  <a:pt x="372" y="302"/>
                  <a:pt x="372" y="302"/>
                  <a:pt x="372" y="302"/>
                </a:cubicBezTo>
                <a:cubicBezTo>
                  <a:pt x="372" y="301"/>
                  <a:pt x="372" y="301"/>
                  <a:pt x="372" y="301"/>
                </a:cubicBezTo>
                <a:cubicBezTo>
                  <a:pt x="372" y="300"/>
                  <a:pt x="371" y="300"/>
                  <a:pt x="371" y="300"/>
                </a:cubicBezTo>
                <a:cubicBezTo>
                  <a:pt x="371" y="299"/>
                  <a:pt x="371" y="299"/>
                  <a:pt x="371" y="299"/>
                </a:cubicBezTo>
                <a:cubicBezTo>
                  <a:pt x="371" y="299"/>
                  <a:pt x="371" y="299"/>
                  <a:pt x="371" y="298"/>
                </a:cubicBezTo>
                <a:cubicBezTo>
                  <a:pt x="371" y="298"/>
                  <a:pt x="371" y="298"/>
                  <a:pt x="371" y="298"/>
                </a:cubicBezTo>
                <a:cubicBezTo>
                  <a:pt x="370" y="298"/>
                  <a:pt x="370" y="297"/>
                  <a:pt x="370" y="297"/>
                </a:cubicBezTo>
                <a:cubicBezTo>
                  <a:pt x="212" y="139"/>
                  <a:pt x="212" y="139"/>
                  <a:pt x="212" y="139"/>
                </a:cubicBezTo>
                <a:cubicBezTo>
                  <a:pt x="212" y="139"/>
                  <a:pt x="211" y="139"/>
                  <a:pt x="211" y="139"/>
                </a:cubicBezTo>
                <a:cubicBezTo>
                  <a:pt x="211" y="139"/>
                  <a:pt x="211" y="138"/>
                  <a:pt x="211" y="138"/>
                </a:cubicBezTo>
                <a:cubicBezTo>
                  <a:pt x="211" y="138"/>
                  <a:pt x="210" y="138"/>
                  <a:pt x="210" y="138"/>
                </a:cubicBezTo>
                <a:cubicBezTo>
                  <a:pt x="210" y="138"/>
                  <a:pt x="210" y="138"/>
                  <a:pt x="210" y="138"/>
                </a:cubicBezTo>
                <a:cubicBezTo>
                  <a:pt x="209" y="138"/>
                  <a:pt x="209" y="138"/>
                  <a:pt x="209" y="138"/>
                </a:cubicBezTo>
                <a:cubicBezTo>
                  <a:pt x="208" y="137"/>
                  <a:pt x="208" y="137"/>
                  <a:pt x="207" y="137"/>
                </a:cubicBezTo>
                <a:cubicBezTo>
                  <a:pt x="129" y="137"/>
                  <a:pt x="129" y="137"/>
                  <a:pt x="129" y="137"/>
                </a:cubicBezTo>
                <a:cubicBezTo>
                  <a:pt x="129" y="14"/>
                  <a:pt x="129" y="14"/>
                  <a:pt x="129" y="14"/>
                </a:cubicBezTo>
                <a:cubicBezTo>
                  <a:pt x="315" y="14"/>
                  <a:pt x="315" y="14"/>
                  <a:pt x="315" y="14"/>
                </a:cubicBezTo>
                <a:cubicBezTo>
                  <a:pt x="315" y="165"/>
                  <a:pt x="315" y="165"/>
                  <a:pt x="315" y="165"/>
                </a:cubicBezTo>
                <a:cubicBezTo>
                  <a:pt x="315" y="169"/>
                  <a:pt x="318" y="172"/>
                  <a:pt x="322" y="172"/>
                </a:cubicBezTo>
                <a:cubicBezTo>
                  <a:pt x="472" y="172"/>
                  <a:pt x="472" y="172"/>
                  <a:pt x="472" y="172"/>
                </a:cubicBezTo>
                <a:cubicBezTo>
                  <a:pt x="472" y="479"/>
                  <a:pt x="472" y="479"/>
                  <a:pt x="472" y="479"/>
                </a:cubicBezTo>
                <a:lnTo>
                  <a:pt x="372" y="479"/>
                </a:lnTo>
                <a:close/>
              </a:path>
            </a:pathLst>
          </a:custGeom>
          <a:solidFill>
            <a:srgbClr val="FFFFFF"/>
          </a:solidFill>
          <a:ln>
            <a:noFill/>
          </a:ln>
        </p:spPr>
        <p:txBody>
          <a:bodyPr vert="horz" wrap="square" lIns="68580" tIns="34290" rIns="68580" bIns="34290" numCol="1" anchor="t" anchorCtr="0" compatLnSpc="1">
            <a:prstTxWarp prst="textNoShape">
              <a:avLst/>
            </a:prstTxWarp>
          </a:bodyPr>
          <a:lstStyle/>
          <a:p>
            <a:endParaRPr lang="en-US"/>
          </a:p>
        </p:txBody>
      </p:sp>
      <p:sp>
        <p:nvSpPr>
          <p:cNvPr id="24" name="Freeform 26"/>
          <p:cNvSpPr>
            <a:spLocks noEditPoints="1"/>
          </p:cNvSpPr>
          <p:nvPr/>
        </p:nvSpPr>
        <p:spPr bwMode="auto">
          <a:xfrm>
            <a:off x="7793806" y="4158081"/>
            <a:ext cx="278774" cy="432336"/>
          </a:xfrm>
          <a:custGeom>
            <a:avLst/>
            <a:gdLst>
              <a:gd name="T0" fmla="*/ 110 w 419"/>
              <a:gd name="T1" fmla="*/ 651 h 651"/>
              <a:gd name="T2" fmla="*/ 0 w 419"/>
              <a:gd name="T3" fmla="*/ 538 h 651"/>
              <a:gd name="T4" fmla="*/ 7 w 419"/>
              <a:gd name="T5" fmla="*/ 531 h 651"/>
              <a:gd name="T6" fmla="*/ 14 w 419"/>
              <a:gd name="T7" fmla="*/ 538 h 651"/>
              <a:gd name="T8" fmla="*/ 110 w 419"/>
              <a:gd name="T9" fmla="*/ 637 h 651"/>
              <a:gd name="T10" fmla="*/ 243 w 419"/>
              <a:gd name="T11" fmla="*/ 519 h 651"/>
              <a:gd name="T12" fmla="*/ 307 w 419"/>
              <a:gd name="T13" fmla="*/ 429 h 651"/>
              <a:gd name="T14" fmla="*/ 405 w 419"/>
              <a:gd name="T15" fmla="*/ 226 h 651"/>
              <a:gd name="T16" fmla="*/ 216 w 419"/>
              <a:gd name="T17" fmla="*/ 14 h 651"/>
              <a:gd name="T18" fmla="*/ 48 w 419"/>
              <a:gd name="T19" fmla="*/ 173 h 651"/>
              <a:gd name="T20" fmla="*/ 41 w 419"/>
              <a:gd name="T21" fmla="*/ 180 h 651"/>
              <a:gd name="T22" fmla="*/ 34 w 419"/>
              <a:gd name="T23" fmla="*/ 173 h 651"/>
              <a:gd name="T24" fmla="*/ 216 w 419"/>
              <a:gd name="T25" fmla="*/ 0 h 651"/>
              <a:gd name="T26" fmla="*/ 350 w 419"/>
              <a:gd name="T27" fmla="*/ 52 h 651"/>
              <a:gd name="T28" fmla="*/ 419 w 419"/>
              <a:gd name="T29" fmla="*/ 226 h 651"/>
              <a:gd name="T30" fmla="*/ 318 w 419"/>
              <a:gd name="T31" fmla="*/ 438 h 651"/>
              <a:gd name="T32" fmla="*/ 256 w 419"/>
              <a:gd name="T33" fmla="*/ 523 h 651"/>
              <a:gd name="T34" fmla="*/ 110 w 419"/>
              <a:gd name="T35" fmla="*/ 651 h 651"/>
              <a:gd name="T36" fmla="*/ 99 w 419"/>
              <a:gd name="T37" fmla="*/ 414 h 651"/>
              <a:gd name="T38" fmla="*/ 131 w 419"/>
              <a:gd name="T39" fmla="*/ 402 h 651"/>
              <a:gd name="T40" fmla="*/ 165 w 419"/>
              <a:gd name="T41" fmla="*/ 350 h 651"/>
              <a:gd name="T42" fmla="*/ 148 w 419"/>
              <a:gd name="T43" fmla="*/ 306 h 651"/>
              <a:gd name="T44" fmla="*/ 135 w 419"/>
              <a:gd name="T45" fmla="*/ 274 h 651"/>
              <a:gd name="T46" fmla="*/ 233 w 419"/>
              <a:gd name="T47" fmla="*/ 111 h 651"/>
              <a:gd name="T48" fmla="*/ 314 w 419"/>
              <a:gd name="T49" fmla="*/ 192 h 651"/>
              <a:gd name="T50" fmla="*/ 322 w 419"/>
              <a:gd name="T51" fmla="*/ 198 h 651"/>
              <a:gd name="T52" fmla="*/ 328 w 419"/>
              <a:gd name="T53" fmla="*/ 191 h 651"/>
              <a:gd name="T54" fmla="*/ 233 w 419"/>
              <a:gd name="T55" fmla="*/ 97 h 651"/>
              <a:gd name="T56" fmla="*/ 121 w 419"/>
              <a:gd name="T57" fmla="*/ 274 h 651"/>
              <a:gd name="T58" fmla="*/ 138 w 419"/>
              <a:gd name="T59" fmla="*/ 317 h 651"/>
              <a:gd name="T60" fmla="*/ 151 w 419"/>
              <a:gd name="T61" fmla="*/ 350 h 651"/>
              <a:gd name="T62" fmla="*/ 97 w 419"/>
              <a:gd name="T63" fmla="*/ 400 h 651"/>
              <a:gd name="T64" fmla="*/ 91 w 419"/>
              <a:gd name="T65" fmla="*/ 408 h 651"/>
              <a:gd name="T66" fmla="*/ 98 w 419"/>
              <a:gd name="T67" fmla="*/ 414 h 651"/>
              <a:gd name="T68" fmla="*/ 99 w 419"/>
              <a:gd name="T69" fmla="*/ 414 h 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19" h="651">
                <a:moveTo>
                  <a:pt x="110" y="651"/>
                </a:moveTo>
                <a:cubicBezTo>
                  <a:pt x="52" y="651"/>
                  <a:pt x="0" y="574"/>
                  <a:pt x="0" y="538"/>
                </a:cubicBezTo>
                <a:cubicBezTo>
                  <a:pt x="0" y="534"/>
                  <a:pt x="4" y="531"/>
                  <a:pt x="7" y="531"/>
                </a:cubicBezTo>
                <a:cubicBezTo>
                  <a:pt x="11" y="531"/>
                  <a:pt x="14" y="534"/>
                  <a:pt x="14" y="538"/>
                </a:cubicBezTo>
                <a:cubicBezTo>
                  <a:pt x="14" y="569"/>
                  <a:pt x="63" y="637"/>
                  <a:pt x="110" y="637"/>
                </a:cubicBezTo>
                <a:cubicBezTo>
                  <a:pt x="168" y="637"/>
                  <a:pt x="217" y="593"/>
                  <a:pt x="243" y="519"/>
                </a:cubicBezTo>
                <a:cubicBezTo>
                  <a:pt x="254" y="486"/>
                  <a:pt x="280" y="458"/>
                  <a:pt x="307" y="429"/>
                </a:cubicBezTo>
                <a:cubicBezTo>
                  <a:pt x="353" y="379"/>
                  <a:pt x="405" y="324"/>
                  <a:pt x="405" y="226"/>
                </a:cubicBezTo>
                <a:cubicBezTo>
                  <a:pt x="405" y="58"/>
                  <a:pt x="282" y="14"/>
                  <a:pt x="216" y="14"/>
                </a:cubicBezTo>
                <a:cubicBezTo>
                  <a:pt x="134" y="14"/>
                  <a:pt x="48" y="96"/>
                  <a:pt x="48" y="173"/>
                </a:cubicBezTo>
                <a:cubicBezTo>
                  <a:pt x="48" y="177"/>
                  <a:pt x="45" y="180"/>
                  <a:pt x="41" y="180"/>
                </a:cubicBezTo>
                <a:cubicBezTo>
                  <a:pt x="37" y="180"/>
                  <a:pt x="34" y="177"/>
                  <a:pt x="34" y="173"/>
                </a:cubicBezTo>
                <a:cubicBezTo>
                  <a:pt x="34" y="89"/>
                  <a:pt x="128" y="0"/>
                  <a:pt x="216" y="0"/>
                </a:cubicBezTo>
                <a:cubicBezTo>
                  <a:pt x="265" y="0"/>
                  <a:pt x="314" y="19"/>
                  <a:pt x="350" y="52"/>
                </a:cubicBezTo>
                <a:cubicBezTo>
                  <a:pt x="381" y="80"/>
                  <a:pt x="419" y="133"/>
                  <a:pt x="419" y="226"/>
                </a:cubicBezTo>
                <a:cubicBezTo>
                  <a:pt x="419" y="329"/>
                  <a:pt x="365" y="387"/>
                  <a:pt x="318" y="438"/>
                </a:cubicBezTo>
                <a:cubicBezTo>
                  <a:pt x="291" y="466"/>
                  <a:pt x="267" y="493"/>
                  <a:pt x="256" y="523"/>
                </a:cubicBezTo>
                <a:cubicBezTo>
                  <a:pt x="229" y="603"/>
                  <a:pt x="174" y="651"/>
                  <a:pt x="110" y="651"/>
                </a:cubicBezTo>
                <a:close/>
                <a:moveTo>
                  <a:pt x="99" y="414"/>
                </a:moveTo>
                <a:cubicBezTo>
                  <a:pt x="100" y="414"/>
                  <a:pt x="116" y="411"/>
                  <a:pt x="131" y="402"/>
                </a:cubicBezTo>
                <a:cubicBezTo>
                  <a:pt x="153" y="390"/>
                  <a:pt x="165" y="372"/>
                  <a:pt x="165" y="350"/>
                </a:cubicBezTo>
                <a:cubicBezTo>
                  <a:pt x="165" y="323"/>
                  <a:pt x="156" y="314"/>
                  <a:pt x="148" y="306"/>
                </a:cubicBezTo>
                <a:cubicBezTo>
                  <a:pt x="141" y="300"/>
                  <a:pt x="135" y="294"/>
                  <a:pt x="135" y="274"/>
                </a:cubicBezTo>
                <a:cubicBezTo>
                  <a:pt x="135" y="145"/>
                  <a:pt x="199" y="111"/>
                  <a:pt x="233" y="111"/>
                </a:cubicBezTo>
                <a:cubicBezTo>
                  <a:pt x="266" y="111"/>
                  <a:pt x="307" y="125"/>
                  <a:pt x="314" y="192"/>
                </a:cubicBezTo>
                <a:cubicBezTo>
                  <a:pt x="315" y="196"/>
                  <a:pt x="318" y="199"/>
                  <a:pt x="322" y="198"/>
                </a:cubicBezTo>
                <a:cubicBezTo>
                  <a:pt x="326" y="198"/>
                  <a:pt x="329" y="195"/>
                  <a:pt x="328" y="191"/>
                </a:cubicBezTo>
                <a:cubicBezTo>
                  <a:pt x="320" y="109"/>
                  <a:pt x="265" y="97"/>
                  <a:pt x="233" y="97"/>
                </a:cubicBezTo>
                <a:cubicBezTo>
                  <a:pt x="195" y="97"/>
                  <a:pt x="121" y="134"/>
                  <a:pt x="121" y="274"/>
                </a:cubicBezTo>
                <a:cubicBezTo>
                  <a:pt x="121" y="300"/>
                  <a:pt x="130" y="309"/>
                  <a:pt x="138" y="317"/>
                </a:cubicBezTo>
                <a:cubicBezTo>
                  <a:pt x="145" y="323"/>
                  <a:pt x="151" y="329"/>
                  <a:pt x="151" y="350"/>
                </a:cubicBezTo>
                <a:cubicBezTo>
                  <a:pt x="151" y="391"/>
                  <a:pt x="99" y="399"/>
                  <a:pt x="97" y="400"/>
                </a:cubicBezTo>
                <a:cubicBezTo>
                  <a:pt x="93" y="400"/>
                  <a:pt x="91" y="404"/>
                  <a:pt x="91" y="408"/>
                </a:cubicBezTo>
                <a:cubicBezTo>
                  <a:pt x="92" y="411"/>
                  <a:pt x="95" y="414"/>
                  <a:pt x="98" y="414"/>
                </a:cubicBezTo>
                <a:cubicBezTo>
                  <a:pt x="99" y="414"/>
                  <a:pt x="99" y="414"/>
                  <a:pt x="99" y="414"/>
                </a:cubicBezTo>
                <a:close/>
              </a:path>
            </a:pathLst>
          </a:custGeom>
          <a:solidFill>
            <a:srgbClr val="FFFFFF"/>
          </a:solidFill>
          <a:ln>
            <a:noFill/>
          </a:ln>
        </p:spPr>
        <p:txBody>
          <a:bodyPr vert="horz" wrap="square" lIns="68580" tIns="34290" rIns="68580" bIns="34290" numCol="1" anchor="t" anchorCtr="0" compatLnSpc="1">
            <a:prstTxWarp prst="textNoShape">
              <a:avLst/>
            </a:prstTxWarp>
          </a:bodyPr>
          <a:lstStyle/>
          <a:p>
            <a:endParaRPr lang="en-US"/>
          </a:p>
        </p:txBody>
      </p:sp>
      <p:sp>
        <p:nvSpPr>
          <p:cNvPr id="25" name="Freeform 134"/>
          <p:cNvSpPr>
            <a:spLocks noEditPoints="1"/>
          </p:cNvSpPr>
          <p:nvPr/>
        </p:nvSpPr>
        <p:spPr bwMode="auto">
          <a:xfrm>
            <a:off x="3991614" y="3518440"/>
            <a:ext cx="303974" cy="450620"/>
          </a:xfrm>
          <a:custGeom>
            <a:avLst/>
            <a:gdLst>
              <a:gd name="T0" fmla="*/ 454 w 477"/>
              <a:gd name="T1" fmla="*/ 588 h 707"/>
              <a:gd name="T2" fmla="*/ 402 w 477"/>
              <a:gd name="T3" fmla="*/ 546 h 707"/>
              <a:gd name="T4" fmla="*/ 284 w 477"/>
              <a:gd name="T5" fmla="*/ 301 h 707"/>
              <a:gd name="T6" fmla="*/ 337 w 477"/>
              <a:gd name="T7" fmla="*/ 290 h 707"/>
              <a:gd name="T8" fmla="*/ 390 w 477"/>
              <a:gd name="T9" fmla="*/ 313 h 707"/>
              <a:gd name="T10" fmla="*/ 466 w 477"/>
              <a:gd name="T11" fmla="*/ 264 h 707"/>
              <a:gd name="T12" fmla="*/ 353 w 477"/>
              <a:gd name="T13" fmla="*/ 136 h 707"/>
              <a:gd name="T14" fmla="*/ 267 w 477"/>
              <a:gd name="T15" fmla="*/ 77 h 707"/>
              <a:gd name="T16" fmla="*/ 259 w 477"/>
              <a:gd name="T17" fmla="*/ 0 h 707"/>
              <a:gd name="T18" fmla="*/ 162 w 477"/>
              <a:gd name="T19" fmla="*/ 101 h 707"/>
              <a:gd name="T20" fmla="*/ 65 w 477"/>
              <a:gd name="T21" fmla="*/ 411 h 707"/>
              <a:gd name="T22" fmla="*/ 65 w 477"/>
              <a:gd name="T23" fmla="*/ 546 h 707"/>
              <a:gd name="T24" fmla="*/ 35 w 477"/>
              <a:gd name="T25" fmla="*/ 618 h 707"/>
              <a:gd name="T26" fmla="*/ 45 w 477"/>
              <a:gd name="T27" fmla="*/ 707 h 707"/>
              <a:gd name="T28" fmla="*/ 477 w 477"/>
              <a:gd name="T29" fmla="*/ 662 h 707"/>
              <a:gd name="T30" fmla="*/ 253 w 477"/>
              <a:gd name="T31" fmla="*/ 15 h 707"/>
              <a:gd name="T32" fmla="*/ 179 w 477"/>
              <a:gd name="T33" fmla="*/ 94 h 707"/>
              <a:gd name="T34" fmla="*/ 78 w 477"/>
              <a:gd name="T35" fmla="*/ 405 h 707"/>
              <a:gd name="T36" fmla="*/ 169 w 477"/>
              <a:gd name="T37" fmla="*/ 112 h 707"/>
              <a:gd name="T38" fmla="*/ 265 w 477"/>
              <a:gd name="T39" fmla="*/ 91 h 707"/>
              <a:gd name="T40" fmla="*/ 338 w 477"/>
              <a:gd name="T41" fmla="*/ 138 h 707"/>
              <a:gd name="T42" fmla="*/ 454 w 477"/>
              <a:gd name="T43" fmla="*/ 254 h 707"/>
              <a:gd name="T44" fmla="*/ 421 w 477"/>
              <a:gd name="T45" fmla="*/ 273 h 707"/>
              <a:gd name="T46" fmla="*/ 383 w 477"/>
              <a:gd name="T47" fmla="*/ 294 h 707"/>
              <a:gd name="T48" fmla="*/ 319 w 477"/>
              <a:gd name="T49" fmla="*/ 280 h 707"/>
              <a:gd name="T50" fmla="*/ 252 w 477"/>
              <a:gd name="T51" fmla="*/ 289 h 707"/>
              <a:gd name="T52" fmla="*/ 248 w 477"/>
              <a:gd name="T53" fmla="*/ 301 h 707"/>
              <a:gd name="T54" fmla="*/ 98 w 477"/>
              <a:gd name="T55" fmla="*/ 546 h 707"/>
              <a:gd name="T56" fmla="*/ 65 w 477"/>
              <a:gd name="T57" fmla="*/ 560 h 707"/>
              <a:gd name="T58" fmla="*/ 440 w 477"/>
              <a:gd name="T59" fmla="*/ 588 h 707"/>
              <a:gd name="T60" fmla="*/ 65 w 477"/>
              <a:gd name="T61" fmla="*/ 617 h 707"/>
              <a:gd name="T62" fmla="*/ 65 w 477"/>
              <a:gd name="T63" fmla="*/ 560 h 707"/>
              <a:gd name="T64" fmla="*/ 45 w 477"/>
              <a:gd name="T65" fmla="*/ 693 h 707"/>
              <a:gd name="T66" fmla="*/ 45 w 477"/>
              <a:gd name="T67" fmla="*/ 631 h 707"/>
              <a:gd name="T68" fmla="*/ 411 w 477"/>
              <a:gd name="T69" fmla="*/ 631 h 707"/>
              <a:gd name="T70" fmla="*/ 463 w 477"/>
              <a:gd name="T71" fmla="*/ 662 h 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77" h="707">
                <a:moveTo>
                  <a:pt x="442" y="618"/>
                </a:moveTo>
                <a:cubicBezTo>
                  <a:pt x="449" y="610"/>
                  <a:pt x="454" y="600"/>
                  <a:pt x="454" y="588"/>
                </a:cubicBezTo>
                <a:cubicBezTo>
                  <a:pt x="454" y="565"/>
                  <a:pt x="435" y="546"/>
                  <a:pt x="411" y="546"/>
                </a:cubicBezTo>
                <a:cubicBezTo>
                  <a:pt x="402" y="546"/>
                  <a:pt x="402" y="546"/>
                  <a:pt x="402" y="546"/>
                </a:cubicBezTo>
                <a:cubicBezTo>
                  <a:pt x="396" y="464"/>
                  <a:pt x="298" y="339"/>
                  <a:pt x="267" y="302"/>
                </a:cubicBezTo>
                <a:cubicBezTo>
                  <a:pt x="273" y="302"/>
                  <a:pt x="279" y="301"/>
                  <a:pt x="284" y="301"/>
                </a:cubicBezTo>
                <a:cubicBezTo>
                  <a:pt x="305" y="301"/>
                  <a:pt x="316" y="297"/>
                  <a:pt x="324" y="293"/>
                </a:cubicBezTo>
                <a:cubicBezTo>
                  <a:pt x="329" y="291"/>
                  <a:pt x="332" y="290"/>
                  <a:pt x="337" y="290"/>
                </a:cubicBezTo>
                <a:cubicBezTo>
                  <a:pt x="345" y="290"/>
                  <a:pt x="365" y="300"/>
                  <a:pt x="376" y="306"/>
                </a:cubicBezTo>
                <a:cubicBezTo>
                  <a:pt x="382" y="309"/>
                  <a:pt x="387" y="312"/>
                  <a:pt x="390" y="313"/>
                </a:cubicBezTo>
                <a:cubicBezTo>
                  <a:pt x="403" y="318"/>
                  <a:pt x="420" y="299"/>
                  <a:pt x="432" y="282"/>
                </a:cubicBezTo>
                <a:cubicBezTo>
                  <a:pt x="466" y="264"/>
                  <a:pt x="466" y="264"/>
                  <a:pt x="466" y="264"/>
                </a:cubicBezTo>
                <a:cubicBezTo>
                  <a:pt x="469" y="262"/>
                  <a:pt x="471" y="258"/>
                  <a:pt x="469" y="255"/>
                </a:cubicBezTo>
                <a:cubicBezTo>
                  <a:pt x="448" y="200"/>
                  <a:pt x="377" y="150"/>
                  <a:pt x="353" y="136"/>
                </a:cubicBezTo>
                <a:cubicBezTo>
                  <a:pt x="353" y="126"/>
                  <a:pt x="350" y="117"/>
                  <a:pt x="342" y="108"/>
                </a:cubicBezTo>
                <a:cubicBezTo>
                  <a:pt x="327" y="90"/>
                  <a:pt x="297" y="78"/>
                  <a:pt x="267" y="77"/>
                </a:cubicBezTo>
                <a:cubicBezTo>
                  <a:pt x="268" y="62"/>
                  <a:pt x="269" y="28"/>
                  <a:pt x="267" y="6"/>
                </a:cubicBezTo>
                <a:cubicBezTo>
                  <a:pt x="266" y="2"/>
                  <a:pt x="263" y="0"/>
                  <a:pt x="259" y="0"/>
                </a:cubicBezTo>
                <a:cubicBezTo>
                  <a:pt x="227" y="2"/>
                  <a:pt x="199" y="21"/>
                  <a:pt x="180" y="55"/>
                </a:cubicBezTo>
                <a:cubicBezTo>
                  <a:pt x="169" y="74"/>
                  <a:pt x="164" y="93"/>
                  <a:pt x="162" y="101"/>
                </a:cubicBezTo>
                <a:cubicBezTo>
                  <a:pt x="86" y="136"/>
                  <a:pt x="32" y="208"/>
                  <a:pt x="32" y="286"/>
                </a:cubicBezTo>
                <a:cubicBezTo>
                  <a:pt x="32" y="336"/>
                  <a:pt x="49" y="376"/>
                  <a:pt x="65" y="411"/>
                </a:cubicBezTo>
                <a:cubicBezTo>
                  <a:pt x="84" y="456"/>
                  <a:pt x="101" y="494"/>
                  <a:pt x="83" y="546"/>
                </a:cubicBezTo>
                <a:cubicBezTo>
                  <a:pt x="65" y="546"/>
                  <a:pt x="65" y="546"/>
                  <a:pt x="65" y="546"/>
                </a:cubicBezTo>
                <a:cubicBezTo>
                  <a:pt x="42" y="546"/>
                  <a:pt x="23" y="565"/>
                  <a:pt x="23" y="588"/>
                </a:cubicBezTo>
                <a:cubicBezTo>
                  <a:pt x="23" y="600"/>
                  <a:pt x="27" y="610"/>
                  <a:pt x="35" y="618"/>
                </a:cubicBezTo>
                <a:cubicBezTo>
                  <a:pt x="15" y="622"/>
                  <a:pt x="0" y="640"/>
                  <a:pt x="0" y="662"/>
                </a:cubicBezTo>
                <a:cubicBezTo>
                  <a:pt x="0" y="687"/>
                  <a:pt x="20" y="707"/>
                  <a:pt x="45" y="707"/>
                </a:cubicBezTo>
                <a:cubicBezTo>
                  <a:pt x="432" y="707"/>
                  <a:pt x="432" y="707"/>
                  <a:pt x="432" y="707"/>
                </a:cubicBezTo>
                <a:cubicBezTo>
                  <a:pt x="457" y="707"/>
                  <a:pt x="477" y="687"/>
                  <a:pt x="477" y="662"/>
                </a:cubicBezTo>
                <a:cubicBezTo>
                  <a:pt x="477" y="640"/>
                  <a:pt x="462" y="622"/>
                  <a:pt x="442" y="618"/>
                </a:cubicBezTo>
                <a:close/>
                <a:moveTo>
                  <a:pt x="253" y="15"/>
                </a:moveTo>
                <a:cubicBezTo>
                  <a:pt x="255" y="36"/>
                  <a:pt x="254" y="65"/>
                  <a:pt x="253" y="78"/>
                </a:cubicBezTo>
                <a:cubicBezTo>
                  <a:pt x="227" y="79"/>
                  <a:pt x="202" y="85"/>
                  <a:pt x="179" y="94"/>
                </a:cubicBezTo>
                <a:cubicBezTo>
                  <a:pt x="186" y="70"/>
                  <a:pt x="207" y="22"/>
                  <a:pt x="253" y="15"/>
                </a:cubicBezTo>
                <a:close/>
                <a:moveTo>
                  <a:pt x="78" y="405"/>
                </a:moveTo>
                <a:cubicBezTo>
                  <a:pt x="62" y="370"/>
                  <a:pt x="46" y="333"/>
                  <a:pt x="46" y="286"/>
                </a:cubicBezTo>
                <a:cubicBezTo>
                  <a:pt x="46" y="212"/>
                  <a:pt x="98" y="145"/>
                  <a:pt x="169" y="112"/>
                </a:cubicBezTo>
                <a:cubicBezTo>
                  <a:pt x="171" y="112"/>
                  <a:pt x="172" y="112"/>
                  <a:pt x="172" y="111"/>
                </a:cubicBezTo>
                <a:cubicBezTo>
                  <a:pt x="201" y="98"/>
                  <a:pt x="233" y="91"/>
                  <a:pt x="265" y="91"/>
                </a:cubicBezTo>
                <a:cubicBezTo>
                  <a:pt x="292" y="91"/>
                  <a:pt x="319" y="102"/>
                  <a:pt x="332" y="117"/>
                </a:cubicBezTo>
                <a:cubicBezTo>
                  <a:pt x="337" y="124"/>
                  <a:pt x="340" y="131"/>
                  <a:pt x="338" y="138"/>
                </a:cubicBezTo>
                <a:cubicBezTo>
                  <a:pt x="338" y="141"/>
                  <a:pt x="339" y="144"/>
                  <a:pt x="342" y="146"/>
                </a:cubicBezTo>
                <a:cubicBezTo>
                  <a:pt x="359" y="155"/>
                  <a:pt x="431" y="203"/>
                  <a:pt x="454" y="254"/>
                </a:cubicBezTo>
                <a:cubicBezTo>
                  <a:pt x="424" y="271"/>
                  <a:pt x="424" y="271"/>
                  <a:pt x="424" y="271"/>
                </a:cubicBezTo>
                <a:cubicBezTo>
                  <a:pt x="423" y="271"/>
                  <a:pt x="422" y="272"/>
                  <a:pt x="421" y="273"/>
                </a:cubicBezTo>
                <a:cubicBezTo>
                  <a:pt x="412" y="286"/>
                  <a:pt x="400" y="299"/>
                  <a:pt x="395" y="300"/>
                </a:cubicBezTo>
                <a:cubicBezTo>
                  <a:pt x="392" y="299"/>
                  <a:pt x="388" y="296"/>
                  <a:pt x="383" y="294"/>
                </a:cubicBezTo>
                <a:cubicBezTo>
                  <a:pt x="364" y="284"/>
                  <a:pt x="348" y="276"/>
                  <a:pt x="337" y="276"/>
                </a:cubicBezTo>
                <a:cubicBezTo>
                  <a:pt x="330" y="276"/>
                  <a:pt x="324" y="278"/>
                  <a:pt x="319" y="280"/>
                </a:cubicBezTo>
                <a:cubicBezTo>
                  <a:pt x="311" y="284"/>
                  <a:pt x="302" y="287"/>
                  <a:pt x="284" y="287"/>
                </a:cubicBezTo>
                <a:cubicBezTo>
                  <a:pt x="274" y="287"/>
                  <a:pt x="253" y="289"/>
                  <a:pt x="252" y="289"/>
                </a:cubicBezTo>
                <a:cubicBezTo>
                  <a:pt x="250" y="290"/>
                  <a:pt x="247" y="291"/>
                  <a:pt x="246" y="294"/>
                </a:cubicBezTo>
                <a:cubicBezTo>
                  <a:pt x="245" y="296"/>
                  <a:pt x="246" y="299"/>
                  <a:pt x="248" y="301"/>
                </a:cubicBezTo>
                <a:cubicBezTo>
                  <a:pt x="249" y="302"/>
                  <a:pt x="381" y="456"/>
                  <a:pt x="388" y="546"/>
                </a:cubicBezTo>
                <a:cubicBezTo>
                  <a:pt x="98" y="546"/>
                  <a:pt x="98" y="546"/>
                  <a:pt x="98" y="546"/>
                </a:cubicBezTo>
                <a:cubicBezTo>
                  <a:pt x="115" y="492"/>
                  <a:pt x="97" y="450"/>
                  <a:pt x="78" y="405"/>
                </a:cubicBezTo>
                <a:close/>
                <a:moveTo>
                  <a:pt x="65" y="560"/>
                </a:moveTo>
                <a:cubicBezTo>
                  <a:pt x="411" y="560"/>
                  <a:pt x="411" y="560"/>
                  <a:pt x="411" y="560"/>
                </a:cubicBezTo>
                <a:cubicBezTo>
                  <a:pt x="427" y="560"/>
                  <a:pt x="440" y="573"/>
                  <a:pt x="440" y="588"/>
                </a:cubicBezTo>
                <a:cubicBezTo>
                  <a:pt x="440" y="604"/>
                  <a:pt x="427" y="617"/>
                  <a:pt x="411" y="617"/>
                </a:cubicBezTo>
                <a:cubicBezTo>
                  <a:pt x="65" y="617"/>
                  <a:pt x="65" y="617"/>
                  <a:pt x="65" y="617"/>
                </a:cubicBezTo>
                <a:cubicBezTo>
                  <a:pt x="50" y="617"/>
                  <a:pt x="37" y="604"/>
                  <a:pt x="37" y="588"/>
                </a:cubicBezTo>
                <a:cubicBezTo>
                  <a:pt x="37" y="573"/>
                  <a:pt x="50" y="560"/>
                  <a:pt x="65" y="560"/>
                </a:cubicBezTo>
                <a:close/>
                <a:moveTo>
                  <a:pt x="432" y="693"/>
                </a:moveTo>
                <a:cubicBezTo>
                  <a:pt x="45" y="693"/>
                  <a:pt x="45" y="693"/>
                  <a:pt x="45" y="693"/>
                </a:cubicBezTo>
                <a:cubicBezTo>
                  <a:pt x="28" y="693"/>
                  <a:pt x="14" y="679"/>
                  <a:pt x="14" y="662"/>
                </a:cubicBezTo>
                <a:cubicBezTo>
                  <a:pt x="14" y="645"/>
                  <a:pt x="28" y="631"/>
                  <a:pt x="45" y="631"/>
                </a:cubicBezTo>
                <a:cubicBezTo>
                  <a:pt x="65" y="631"/>
                  <a:pt x="65" y="631"/>
                  <a:pt x="65" y="631"/>
                </a:cubicBezTo>
                <a:cubicBezTo>
                  <a:pt x="411" y="631"/>
                  <a:pt x="411" y="631"/>
                  <a:pt x="411" y="631"/>
                </a:cubicBezTo>
                <a:cubicBezTo>
                  <a:pt x="432" y="631"/>
                  <a:pt x="432" y="631"/>
                  <a:pt x="432" y="631"/>
                </a:cubicBezTo>
                <a:cubicBezTo>
                  <a:pt x="449" y="631"/>
                  <a:pt x="463" y="645"/>
                  <a:pt x="463" y="662"/>
                </a:cubicBezTo>
                <a:cubicBezTo>
                  <a:pt x="463" y="679"/>
                  <a:pt x="449" y="693"/>
                  <a:pt x="432" y="693"/>
                </a:cubicBezTo>
                <a:close/>
              </a:path>
            </a:pathLst>
          </a:custGeom>
          <a:solidFill>
            <a:srgbClr val="FFFFFF"/>
          </a:solidFill>
          <a:ln>
            <a:noFill/>
          </a:ln>
        </p:spPr>
        <p:txBody>
          <a:bodyPr vert="horz" wrap="square" lIns="68580" tIns="34290" rIns="68580" bIns="34290" numCol="1" anchor="t" anchorCtr="0" compatLnSpc="1">
            <a:prstTxWarp prst="textNoShape">
              <a:avLst/>
            </a:prstTxWarp>
          </a:bodyPr>
          <a:lstStyle/>
          <a:p>
            <a:endParaRPr lang="en-US"/>
          </a:p>
        </p:txBody>
      </p:sp>
      <p:grpSp>
        <p:nvGrpSpPr>
          <p:cNvPr id="9" name="Group 8">
            <a:extLst>
              <a:ext uri="{FF2B5EF4-FFF2-40B4-BE49-F238E27FC236}">
                <a16:creationId xmlns:a16="http://schemas.microsoft.com/office/drawing/2014/main" id="{1C7D15CE-04C8-EE4B-855E-6A272B3D7839}"/>
              </a:ext>
            </a:extLst>
          </p:cNvPr>
          <p:cNvGrpSpPr/>
          <p:nvPr/>
        </p:nvGrpSpPr>
        <p:grpSpPr>
          <a:xfrm>
            <a:off x="1847529" y="3863856"/>
            <a:ext cx="4116379" cy="2714183"/>
            <a:chOff x="1117190" y="3572792"/>
            <a:chExt cx="4116379" cy="2714183"/>
          </a:xfrm>
        </p:grpSpPr>
        <p:sp>
          <p:nvSpPr>
            <p:cNvPr id="26" name="Freeform 6">
              <a:extLst>
                <a:ext uri="{FF2B5EF4-FFF2-40B4-BE49-F238E27FC236}">
                  <a16:creationId xmlns:a16="http://schemas.microsoft.com/office/drawing/2014/main" id="{DD53FB7C-0F80-A44E-994A-362C948A8D1D}"/>
                </a:ext>
              </a:extLst>
            </p:cNvPr>
            <p:cNvSpPr>
              <a:spLocks/>
            </p:cNvSpPr>
            <p:nvPr/>
          </p:nvSpPr>
          <p:spPr bwMode="auto">
            <a:xfrm rot="21540000" flipH="1">
              <a:off x="1117190" y="3572792"/>
              <a:ext cx="4116379" cy="2714183"/>
            </a:xfrm>
            <a:custGeom>
              <a:avLst/>
              <a:gdLst>
                <a:gd name="T0" fmla="*/ 340 w 423"/>
                <a:gd name="T1" fmla="*/ 339 h 419"/>
                <a:gd name="T2" fmla="*/ 423 w 423"/>
                <a:gd name="T3" fmla="*/ 182 h 419"/>
                <a:gd name="T4" fmla="*/ 210 w 423"/>
                <a:gd name="T5" fmla="*/ 10 h 419"/>
                <a:gd name="T6" fmla="*/ 0 w 423"/>
                <a:gd name="T7" fmla="*/ 197 h 419"/>
                <a:gd name="T8" fmla="*/ 210 w 423"/>
                <a:gd name="T9" fmla="*/ 384 h 419"/>
                <a:gd name="T10" fmla="*/ 262 w 423"/>
                <a:gd name="T11" fmla="*/ 377 h 419"/>
                <a:gd name="T12" fmla="*/ 382 w 423"/>
                <a:gd name="T13" fmla="*/ 419 h 419"/>
                <a:gd name="T14" fmla="*/ 340 w 423"/>
                <a:gd name="T15" fmla="*/ 339 h 41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3" h="419">
                  <a:moveTo>
                    <a:pt x="340" y="339"/>
                  </a:moveTo>
                  <a:cubicBezTo>
                    <a:pt x="390" y="300"/>
                    <a:pt x="423" y="242"/>
                    <a:pt x="423" y="182"/>
                  </a:cubicBezTo>
                  <a:cubicBezTo>
                    <a:pt x="423" y="79"/>
                    <a:pt x="332" y="0"/>
                    <a:pt x="210" y="10"/>
                  </a:cubicBezTo>
                  <a:cubicBezTo>
                    <a:pt x="95" y="20"/>
                    <a:pt x="0" y="94"/>
                    <a:pt x="0" y="197"/>
                  </a:cubicBezTo>
                  <a:cubicBezTo>
                    <a:pt x="0" y="300"/>
                    <a:pt x="94" y="384"/>
                    <a:pt x="210" y="384"/>
                  </a:cubicBezTo>
                  <a:cubicBezTo>
                    <a:pt x="228" y="384"/>
                    <a:pt x="245" y="381"/>
                    <a:pt x="262" y="377"/>
                  </a:cubicBezTo>
                  <a:cubicBezTo>
                    <a:pt x="291" y="391"/>
                    <a:pt x="337" y="409"/>
                    <a:pt x="382" y="419"/>
                  </a:cubicBezTo>
                  <a:cubicBezTo>
                    <a:pt x="363" y="400"/>
                    <a:pt x="350" y="370"/>
                    <a:pt x="340" y="339"/>
                  </a:cubicBezTo>
                  <a:close/>
                </a:path>
              </a:pathLst>
            </a:custGeom>
            <a:gradFill flip="none" rotWithShape="1">
              <a:gsLst>
                <a:gs pos="0">
                  <a:schemeClr val="accent1">
                    <a:alpha val="75000"/>
                  </a:schemeClr>
                </a:gs>
                <a:gs pos="100000">
                  <a:schemeClr val="accent1"/>
                </a:gs>
              </a:gsLst>
              <a:path path="circle">
                <a:fillToRect l="50000" t="50000" r="50000" b="50000"/>
              </a:path>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2" name="TextBox 21">
              <a:extLst>
                <a:ext uri="{FF2B5EF4-FFF2-40B4-BE49-F238E27FC236}">
                  <a16:creationId xmlns:a16="http://schemas.microsoft.com/office/drawing/2014/main" id="{1743FFD3-6007-9D45-8C51-9523863F8C34}"/>
                </a:ext>
              </a:extLst>
            </p:cNvPr>
            <p:cNvSpPr txBox="1"/>
            <p:nvPr/>
          </p:nvSpPr>
          <p:spPr>
            <a:xfrm>
              <a:off x="1655676" y="4280899"/>
              <a:ext cx="3276364" cy="1200329"/>
            </a:xfrm>
            <a:prstGeom prst="rect">
              <a:avLst/>
            </a:prstGeom>
            <a:noFill/>
          </p:spPr>
          <p:txBody>
            <a:bodyPr wrap="square" lIns="91440" rIns="91440" rtlCol="0">
              <a:spAutoFit/>
            </a:bodyPr>
            <a:lstStyle/>
            <a:p>
              <a:pPr>
                <a:lnSpc>
                  <a:spcPct val="90000"/>
                </a:lnSpc>
                <a:spcBef>
                  <a:spcPts val="800"/>
                </a:spcBef>
              </a:pPr>
              <a:r>
                <a:rPr lang="en-US" sz="1600" dirty="0">
                  <a:solidFill>
                    <a:schemeClr val="bg1"/>
                  </a:solidFill>
                </a:rPr>
                <a:t>"My friend They tripped me every time because they knew I was clumsy. It made me feel very bad One day I saw it coming and I stepped to the side and he missed me. ”</a:t>
              </a:r>
            </a:p>
          </p:txBody>
        </p:sp>
      </p:grpSp>
      <p:grpSp>
        <p:nvGrpSpPr>
          <p:cNvPr id="4" name="Group 3">
            <a:extLst>
              <a:ext uri="{FF2B5EF4-FFF2-40B4-BE49-F238E27FC236}">
                <a16:creationId xmlns:a16="http://schemas.microsoft.com/office/drawing/2014/main" id="{D4683F6B-9FAD-E047-A49E-7CF18A6827E1}"/>
              </a:ext>
            </a:extLst>
          </p:cNvPr>
          <p:cNvGrpSpPr/>
          <p:nvPr/>
        </p:nvGrpSpPr>
        <p:grpSpPr>
          <a:xfrm>
            <a:off x="4799856" y="1285581"/>
            <a:ext cx="5637500" cy="2890999"/>
            <a:chOff x="2771970" y="1216172"/>
            <a:chExt cx="5637500" cy="2890999"/>
          </a:xfrm>
        </p:grpSpPr>
        <p:sp>
          <p:nvSpPr>
            <p:cNvPr id="13" name="Freeform 7">
              <a:extLst>
                <a:ext uri="{FF2B5EF4-FFF2-40B4-BE49-F238E27FC236}">
                  <a16:creationId xmlns:a16="http://schemas.microsoft.com/office/drawing/2014/main" id="{56618D33-6524-A54C-85C8-4C540CFE5C8D}"/>
                </a:ext>
              </a:extLst>
            </p:cNvPr>
            <p:cNvSpPr>
              <a:spLocks/>
            </p:cNvSpPr>
            <p:nvPr/>
          </p:nvSpPr>
          <p:spPr bwMode="auto">
            <a:xfrm rot="-120000">
              <a:off x="2771970" y="1216172"/>
              <a:ext cx="5637500" cy="2890999"/>
            </a:xfrm>
            <a:custGeom>
              <a:avLst/>
              <a:gdLst>
                <a:gd name="T0" fmla="*/ 348 w 412"/>
                <a:gd name="T1" fmla="*/ 332 h 418"/>
                <a:gd name="T2" fmla="*/ 407 w 412"/>
                <a:gd name="T3" fmla="*/ 180 h 418"/>
                <a:gd name="T4" fmla="*/ 205 w 412"/>
                <a:gd name="T5" fmla="*/ 10 h 418"/>
                <a:gd name="T6" fmla="*/ 0 w 412"/>
                <a:gd name="T7" fmla="*/ 201 h 418"/>
                <a:gd name="T8" fmla="*/ 205 w 412"/>
                <a:gd name="T9" fmla="*/ 392 h 418"/>
                <a:gd name="T10" fmla="*/ 288 w 412"/>
                <a:gd name="T11" fmla="*/ 370 h 418"/>
                <a:gd name="T12" fmla="*/ 384 w 412"/>
                <a:gd name="T13" fmla="*/ 418 h 418"/>
                <a:gd name="T14" fmla="*/ 348 w 412"/>
                <a:gd name="T15" fmla="*/ 332 h 4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2" h="418">
                  <a:moveTo>
                    <a:pt x="348" y="332"/>
                  </a:moveTo>
                  <a:cubicBezTo>
                    <a:pt x="392" y="291"/>
                    <a:pt x="412" y="236"/>
                    <a:pt x="407" y="180"/>
                  </a:cubicBezTo>
                  <a:cubicBezTo>
                    <a:pt x="398" y="90"/>
                    <a:pt x="337" y="21"/>
                    <a:pt x="205" y="10"/>
                  </a:cubicBezTo>
                  <a:cubicBezTo>
                    <a:pt x="82" y="0"/>
                    <a:pt x="0" y="96"/>
                    <a:pt x="0" y="201"/>
                  </a:cubicBezTo>
                  <a:cubicBezTo>
                    <a:pt x="0" y="307"/>
                    <a:pt x="93" y="405"/>
                    <a:pt x="205" y="392"/>
                  </a:cubicBezTo>
                  <a:cubicBezTo>
                    <a:pt x="236" y="389"/>
                    <a:pt x="264" y="381"/>
                    <a:pt x="288" y="370"/>
                  </a:cubicBezTo>
                  <a:cubicBezTo>
                    <a:pt x="318" y="390"/>
                    <a:pt x="356" y="412"/>
                    <a:pt x="384" y="418"/>
                  </a:cubicBezTo>
                  <a:cubicBezTo>
                    <a:pt x="365" y="399"/>
                    <a:pt x="354" y="363"/>
                    <a:pt x="348" y="332"/>
                  </a:cubicBezTo>
                  <a:close/>
                </a:path>
              </a:pathLst>
            </a:custGeom>
            <a:gradFill flip="none" rotWithShape="1">
              <a:gsLst>
                <a:gs pos="0">
                  <a:schemeClr val="accent3">
                    <a:alpha val="75000"/>
                  </a:schemeClr>
                </a:gs>
                <a:gs pos="100000">
                  <a:schemeClr val="accent3">
                    <a:alpha val="95000"/>
                  </a:schemeClr>
                </a:gs>
              </a:gsLst>
              <a:path path="circle">
                <a:fillToRect l="50000" t="50000" r="50000" b="50000"/>
              </a:path>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4" name="TextBox 13">
              <a:extLst>
                <a:ext uri="{FF2B5EF4-FFF2-40B4-BE49-F238E27FC236}">
                  <a16:creationId xmlns:a16="http://schemas.microsoft.com/office/drawing/2014/main" id="{F84417F2-2A18-FE41-B27E-1141B10435AD}"/>
                </a:ext>
              </a:extLst>
            </p:cNvPr>
            <p:cNvSpPr txBox="1"/>
            <p:nvPr/>
          </p:nvSpPr>
          <p:spPr>
            <a:xfrm>
              <a:off x="3371587" y="1744606"/>
              <a:ext cx="4608512" cy="1754326"/>
            </a:xfrm>
            <a:prstGeom prst="rect">
              <a:avLst/>
            </a:prstGeom>
            <a:noFill/>
          </p:spPr>
          <p:txBody>
            <a:bodyPr wrap="square" lIns="91440" rIns="91440" rtlCol="0">
              <a:spAutoFit/>
            </a:bodyPr>
            <a:lstStyle/>
            <a:p>
              <a:pPr>
                <a:lnSpc>
                  <a:spcPct val="90000"/>
                </a:lnSpc>
                <a:spcBef>
                  <a:spcPts val="800"/>
                </a:spcBef>
              </a:pPr>
              <a:r>
                <a:rPr lang="en-US" sz="1200" dirty="0">
                  <a:solidFill>
                    <a:schemeClr val="bg1"/>
                  </a:solidFill>
                </a:rPr>
                <a:t>"incomplete people at school would say </a:t>
              </a:r>
              <a:r>
                <a:rPr lang="en-US" sz="1200" dirty="0" err="1">
                  <a:solidFill>
                    <a:schemeClr val="bg1"/>
                  </a:solidFill>
                </a:rPr>
                <a:t>i</a:t>
              </a:r>
              <a:r>
                <a:rPr lang="en-US" sz="1200" dirty="0">
                  <a:solidFill>
                    <a:schemeClr val="bg1"/>
                  </a:solidFill>
                </a:rPr>
                <a:t> was " too fat" or </a:t>
              </a:r>
              <a:r>
                <a:rPr lang="en-US" sz="1200" dirty="0" err="1">
                  <a:solidFill>
                    <a:schemeClr val="bg1"/>
                  </a:solidFill>
                </a:rPr>
                <a:t>i</a:t>
              </a:r>
              <a:r>
                <a:rPr lang="en-US" sz="1200" dirty="0">
                  <a:solidFill>
                    <a:schemeClr val="bg1"/>
                  </a:solidFill>
                </a:rPr>
                <a:t> had "no ass" and </a:t>
              </a:r>
              <a:r>
                <a:rPr lang="en-US" sz="1200" dirty="0" err="1">
                  <a:solidFill>
                    <a:schemeClr val="bg1"/>
                  </a:solidFill>
                </a:rPr>
                <a:t>i</a:t>
              </a:r>
              <a:r>
                <a:rPr lang="en-US" sz="1200" dirty="0">
                  <a:solidFill>
                    <a:schemeClr val="bg1"/>
                  </a:solidFill>
                </a:rPr>
                <a:t> need to get braces cause </a:t>
              </a:r>
              <a:r>
                <a:rPr lang="en-US" sz="1200" dirty="0" err="1">
                  <a:solidFill>
                    <a:schemeClr val="bg1"/>
                  </a:solidFill>
                </a:rPr>
                <a:t>i</a:t>
              </a:r>
              <a:r>
                <a:rPr lang="en-US" sz="1200" dirty="0">
                  <a:solidFill>
                    <a:schemeClr val="bg1"/>
                  </a:solidFill>
                </a:rPr>
                <a:t> have "roller coaster teeth" or </a:t>
              </a:r>
              <a:r>
                <a:rPr lang="en-US" sz="1200" dirty="0" err="1">
                  <a:solidFill>
                    <a:schemeClr val="bg1"/>
                  </a:solidFill>
                </a:rPr>
                <a:t>i</a:t>
              </a:r>
              <a:r>
                <a:rPr lang="en-US" sz="1200" dirty="0">
                  <a:solidFill>
                    <a:schemeClr val="bg1"/>
                  </a:solidFill>
                </a:rPr>
                <a:t> was "to ugly for anyone to love" that </a:t>
              </a:r>
              <a:r>
                <a:rPr lang="en-US" sz="1200" dirty="0" err="1">
                  <a:solidFill>
                    <a:schemeClr val="bg1"/>
                  </a:solidFill>
                </a:rPr>
                <a:t>i</a:t>
              </a:r>
              <a:r>
                <a:rPr lang="en-US" sz="1200" dirty="0">
                  <a:solidFill>
                    <a:schemeClr val="bg1"/>
                  </a:solidFill>
                </a:rPr>
                <a:t> am a "bitch and a slut" and then my dad would blame everything on me and say that </a:t>
              </a:r>
              <a:r>
                <a:rPr lang="en-US" sz="1200" dirty="0" err="1">
                  <a:solidFill>
                    <a:schemeClr val="bg1"/>
                  </a:solidFill>
                </a:rPr>
                <a:t>i</a:t>
              </a:r>
              <a:r>
                <a:rPr lang="en-US" sz="1200" dirty="0">
                  <a:solidFill>
                    <a:schemeClr val="bg1"/>
                  </a:solidFill>
                </a:rPr>
                <a:t> am worthless "and </a:t>
              </a:r>
              <a:r>
                <a:rPr lang="en-US" sz="1200" dirty="0" err="1">
                  <a:solidFill>
                    <a:schemeClr val="bg1"/>
                  </a:solidFill>
                </a:rPr>
                <a:t>i</a:t>
              </a:r>
              <a:r>
                <a:rPr lang="en-US" sz="1200" dirty="0">
                  <a:solidFill>
                    <a:schemeClr val="bg1"/>
                  </a:solidFill>
                </a:rPr>
                <a:t> am a disrespectful and lying child and </a:t>
              </a:r>
              <a:r>
                <a:rPr lang="en-US" sz="1200" dirty="0" err="1">
                  <a:solidFill>
                    <a:schemeClr val="bg1"/>
                  </a:solidFill>
                </a:rPr>
                <a:t>i</a:t>
              </a:r>
              <a:r>
                <a:rPr lang="en-US" sz="1200" dirty="0">
                  <a:solidFill>
                    <a:schemeClr val="bg1"/>
                  </a:solidFill>
                </a:rPr>
                <a:t> need to reality check cause </a:t>
              </a:r>
              <a:r>
                <a:rPr lang="en-US" sz="1200" dirty="0" err="1">
                  <a:solidFill>
                    <a:schemeClr val="bg1"/>
                  </a:solidFill>
                </a:rPr>
                <a:t>i</a:t>
              </a:r>
              <a:r>
                <a:rPr lang="en-US" sz="1200" dirty="0">
                  <a:solidFill>
                    <a:schemeClr val="bg1"/>
                  </a:solidFill>
                </a:rPr>
                <a:t> am out of line" at first it didn't bother me but one day </a:t>
              </a:r>
              <a:r>
                <a:rPr lang="en-US" sz="1200" dirty="0" err="1">
                  <a:solidFill>
                    <a:schemeClr val="bg1"/>
                  </a:solidFill>
                </a:rPr>
                <a:t>i</a:t>
              </a:r>
              <a:r>
                <a:rPr lang="en-US" sz="1200" dirty="0">
                  <a:solidFill>
                    <a:schemeClr val="bg1"/>
                  </a:solidFill>
                </a:rPr>
                <a:t> started to believe it , </a:t>
              </a:r>
              <a:r>
                <a:rPr lang="en-US" sz="1200" dirty="0" err="1">
                  <a:solidFill>
                    <a:schemeClr val="bg1"/>
                  </a:solidFill>
                </a:rPr>
                <a:t>i</a:t>
              </a:r>
              <a:r>
                <a:rPr lang="en-US" sz="1200" dirty="0">
                  <a:solidFill>
                    <a:schemeClr val="bg1"/>
                  </a:solidFill>
                </a:rPr>
                <a:t> started to think that </a:t>
              </a:r>
              <a:r>
                <a:rPr lang="en-US" sz="1200" dirty="0" err="1">
                  <a:solidFill>
                    <a:schemeClr val="bg1"/>
                  </a:solidFill>
                </a:rPr>
                <a:t>i</a:t>
              </a:r>
              <a:r>
                <a:rPr lang="en-US" sz="1200" dirty="0">
                  <a:solidFill>
                    <a:schemeClr val="bg1"/>
                  </a:solidFill>
                </a:rPr>
                <a:t> was a worthless human being, that </a:t>
              </a:r>
              <a:r>
                <a:rPr lang="en-US" sz="1200" dirty="0" err="1">
                  <a:solidFill>
                    <a:schemeClr val="bg1"/>
                  </a:solidFill>
                </a:rPr>
                <a:t>i</a:t>
              </a:r>
              <a:r>
                <a:rPr lang="en-US" sz="1200" dirty="0">
                  <a:solidFill>
                    <a:schemeClr val="bg1"/>
                  </a:solidFill>
                </a:rPr>
                <a:t> offer nothing to the world one day </a:t>
              </a:r>
              <a:r>
                <a:rPr lang="en-US" sz="1200" dirty="0" err="1">
                  <a:solidFill>
                    <a:schemeClr val="bg1"/>
                  </a:solidFill>
                </a:rPr>
                <a:t>i</a:t>
              </a:r>
              <a:r>
                <a:rPr lang="en-US" sz="1200" dirty="0">
                  <a:solidFill>
                    <a:schemeClr val="bg1"/>
                  </a:solidFill>
                </a:rPr>
                <a:t> was so sick and tired of feeling this way so </a:t>
              </a:r>
              <a:r>
                <a:rPr lang="en-US" sz="1200" dirty="0" err="1">
                  <a:solidFill>
                    <a:schemeClr val="bg1"/>
                  </a:solidFill>
                </a:rPr>
                <a:t>i</a:t>
              </a:r>
              <a:r>
                <a:rPr lang="en-US" sz="1200" dirty="0">
                  <a:solidFill>
                    <a:schemeClr val="bg1"/>
                  </a:solidFill>
                </a:rPr>
                <a:t> stopped it all, </a:t>
              </a:r>
              <a:r>
                <a:rPr lang="en-US" sz="1200" dirty="0" err="1">
                  <a:solidFill>
                    <a:schemeClr val="bg1"/>
                  </a:solidFill>
                </a:rPr>
                <a:t>i</a:t>
              </a:r>
              <a:r>
                <a:rPr lang="en-US" sz="1200" dirty="0">
                  <a:solidFill>
                    <a:schemeClr val="bg1"/>
                  </a:solidFill>
                </a:rPr>
                <a:t> wanted to stand up to all them and </a:t>
              </a:r>
              <a:r>
                <a:rPr lang="en-US" sz="1200" dirty="0" err="1">
                  <a:solidFill>
                    <a:schemeClr val="bg1"/>
                  </a:solidFill>
                </a:rPr>
                <a:t>i</a:t>
              </a:r>
              <a:r>
                <a:rPr lang="en-US" sz="1200" dirty="0">
                  <a:solidFill>
                    <a:schemeClr val="bg1"/>
                  </a:solidFill>
                </a:rPr>
                <a:t> did , now </a:t>
              </a:r>
              <a:r>
                <a:rPr lang="en-US" sz="1200" dirty="0" err="1">
                  <a:solidFill>
                    <a:schemeClr val="bg1"/>
                  </a:solidFill>
                </a:rPr>
                <a:t>i</a:t>
              </a:r>
              <a:r>
                <a:rPr lang="en-US" sz="1200" dirty="0">
                  <a:solidFill>
                    <a:schemeClr val="bg1"/>
                  </a:solidFill>
                </a:rPr>
                <a:t> don't see my dad. , </a:t>
              </a:r>
              <a:r>
                <a:rPr lang="en-US" sz="1200" dirty="0" err="1">
                  <a:solidFill>
                    <a:schemeClr val="bg1"/>
                  </a:solidFill>
                </a:rPr>
                <a:t>i</a:t>
              </a:r>
              <a:r>
                <a:rPr lang="en-US" sz="1200" dirty="0">
                  <a:solidFill>
                    <a:schemeClr val="bg1"/>
                  </a:solidFill>
                </a:rPr>
                <a:t> don't get bullies anymore”</a:t>
              </a:r>
            </a:p>
          </p:txBody>
        </p:sp>
      </p:grpSp>
      <p:sp>
        <p:nvSpPr>
          <p:cNvPr id="16" name="Title 1">
            <a:extLst>
              <a:ext uri="{FF2B5EF4-FFF2-40B4-BE49-F238E27FC236}">
                <a16:creationId xmlns:a16="http://schemas.microsoft.com/office/drawing/2014/main" id="{56C37518-0EB2-4C4E-90B7-5DF77C97AAEE}"/>
              </a:ext>
            </a:extLst>
          </p:cNvPr>
          <p:cNvSpPr txBox="1">
            <a:spLocks/>
          </p:cNvSpPr>
          <p:nvPr/>
        </p:nvSpPr>
        <p:spPr>
          <a:xfrm>
            <a:off x="1919537" y="2217574"/>
            <a:ext cx="2603821" cy="629235"/>
          </a:xfrm>
          <a:prstGeom prst="rect">
            <a:avLst/>
          </a:prstGeom>
        </p:spPr>
        <p:txBody>
          <a:bodyPr vert="horz" lIns="0" tIns="0" rIns="0" bIns="0" rtlCol="0" anchor="ctr">
            <a:normAutofit/>
          </a:bodyPr>
          <a:lstStyle>
            <a:lvl1pPr algn="ctr" defTabSz="914378" rtl="0" eaLnBrk="1" latinLnBrk="0" hangingPunct="1">
              <a:lnSpc>
                <a:spcPct val="86000"/>
              </a:lnSpc>
              <a:spcBef>
                <a:spcPct val="0"/>
              </a:spcBef>
              <a:buNone/>
              <a:defRPr sz="2100" kern="800" spc="-40">
                <a:solidFill>
                  <a:schemeClr val="tx1"/>
                </a:solidFill>
                <a:latin typeface="+mj-lt"/>
                <a:ea typeface="+mj-ea"/>
                <a:cs typeface="+mj-cs"/>
              </a:defRPr>
            </a:lvl1pPr>
          </a:lstStyle>
          <a:p>
            <a:r>
              <a:rPr lang="en-US" sz="1350" spc="-10" dirty="0">
                <a:latin typeface="+mn-lt"/>
                <a:ea typeface="+mn-ea"/>
                <a:cs typeface="+mn-cs"/>
              </a:rPr>
              <a:t>Flesch. Kincaid Score:</a:t>
            </a:r>
          </a:p>
          <a:p>
            <a:r>
              <a:rPr lang="en-US" dirty="0"/>
              <a:t>25.82</a:t>
            </a:r>
          </a:p>
        </p:txBody>
      </p:sp>
      <p:sp>
        <p:nvSpPr>
          <p:cNvPr id="17" name="Title 1">
            <a:extLst>
              <a:ext uri="{FF2B5EF4-FFF2-40B4-BE49-F238E27FC236}">
                <a16:creationId xmlns:a16="http://schemas.microsoft.com/office/drawing/2014/main" id="{B8FC2709-2B9C-364B-BAAB-AE9C4F879150}"/>
              </a:ext>
            </a:extLst>
          </p:cNvPr>
          <p:cNvSpPr txBox="1">
            <a:spLocks/>
          </p:cNvSpPr>
          <p:nvPr/>
        </p:nvSpPr>
        <p:spPr>
          <a:xfrm>
            <a:off x="6920364" y="5040679"/>
            <a:ext cx="2603821" cy="629235"/>
          </a:xfrm>
          <a:prstGeom prst="rect">
            <a:avLst/>
          </a:prstGeom>
        </p:spPr>
        <p:txBody>
          <a:bodyPr vert="horz" lIns="0" tIns="0" rIns="0" bIns="0" rtlCol="0" anchor="ctr">
            <a:normAutofit/>
          </a:bodyPr>
          <a:lstStyle>
            <a:lvl1pPr algn="ctr" defTabSz="914378" rtl="0" eaLnBrk="1" latinLnBrk="0" hangingPunct="1">
              <a:lnSpc>
                <a:spcPct val="86000"/>
              </a:lnSpc>
              <a:spcBef>
                <a:spcPct val="0"/>
              </a:spcBef>
              <a:buNone/>
              <a:defRPr sz="2100" kern="800" spc="-40">
                <a:solidFill>
                  <a:schemeClr val="tx1"/>
                </a:solidFill>
                <a:latin typeface="+mj-lt"/>
                <a:ea typeface="+mj-ea"/>
                <a:cs typeface="+mj-cs"/>
              </a:defRPr>
            </a:lvl1pPr>
          </a:lstStyle>
          <a:p>
            <a:r>
              <a:rPr lang="en-US" sz="1350" spc="-10" dirty="0">
                <a:latin typeface="+mn-lt"/>
                <a:ea typeface="+mn-ea"/>
                <a:cs typeface="+mn-cs"/>
              </a:rPr>
              <a:t>Flesch. Kincaid Score:</a:t>
            </a:r>
          </a:p>
          <a:p>
            <a:r>
              <a:rPr lang="en-US" dirty="0"/>
              <a:t>6.94</a:t>
            </a:r>
          </a:p>
        </p:txBody>
      </p:sp>
      <p:sp>
        <p:nvSpPr>
          <p:cNvPr id="18" name="TextBox 17">
            <a:extLst>
              <a:ext uri="{FF2B5EF4-FFF2-40B4-BE49-F238E27FC236}">
                <a16:creationId xmlns:a16="http://schemas.microsoft.com/office/drawing/2014/main" id="{09DBED3D-170C-4A88-99CD-0ABEAA482836}"/>
              </a:ext>
            </a:extLst>
          </p:cNvPr>
          <p:cNvSpPr txBox="1"/>
          <p:nvPr/>
        </p:nvSpPr>
        <p:spPr>
          <a:xfrm>
            <a:off x="11075761" y="6007069"/>
            <a:ext cx="1045932" cy="715089"/>
          </a:xfrm>
          <a:prstGeom prst="wedgeRoundRectCallout">
            <a:avLst/>
          </a:prstGeom>
          <a:solidFill>
            <a:schemeClr val="accent4"/>
          </a:solidFill>
        </p:spPr>
        <p:txBody>
          <a:bodyPr wrap="square" lIns="91440" tIns="45720" rIns="91440" bIns="45720" rtlCol="0" anchor="b" anchorCtr="0">
            <a:spAutoFit/>
          </a:bodyPr>
          <a:lstStyle/>
          <a:p>
            <a:pPr algn="r"/>
            <a:r>
              <a:rPr lang="en-US" sz="1200" dirty="0">
                <a:solidFill>
                  <a:schemeClr val="bg1"/>
                </a:solidFill>
              </a:rPr>
              <a:t>better understand content</a:t>
            </a:r>
          </a:p>
        </p:txBody>
      </p:sp>
    </p:spTree>
    <p:extLst>
      <p:ext uri="{BB962C8B-B14F-4D97-AF65-F5344CB8AC3E}">
        <p14:creationId xmlns:p14="http://schemas.microsoft.com/office/powerpoint/2010/main" val="41604824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1+#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anim calcmode="lin" valueType="num">
                                      <p:cBhvr additive="base">
                                        <p:cTn id="17" dur="500" fill="hold"/>
                                        <p:tgtEl>
                                          <p:spTgt spid="9"/>
                                        </p:tgtEl>
                                        <p:attrNameLst>
                                          <p:attrName>ppt_x</p:attrName>
                                        </p:attrNameLst>
                                      </p:cBhvr>
                                      <p:tavLst>
                                        <p:tav tm="0">
                                          <p:val>
                                            <p:strVal val="0-#ppt_w/2"/>
                                          </p:val>
                                        </p:tav>
                                        <p:tav tm="100000">
                                          <p:val>
                                            <p:strVal val="#ppt_x"/>
                                          </p:val>
                                        </p:tav>
                                      </p:tavLst>
                                    </p:anim>
                                    <p:anim calcmode="lin" valueType="num">
                                      <p:cBhvr additive="base">
                                        <p:cTn id="18" dur="5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160CD2C-5E87-4019-B033-D2085C20607E}"/>
              </a:ext>
            </a:extLst>
          </p:cNvPr>
          <p:cNvSpPr/>
          <p:nvPr/>
        </p:nvSpPr>
        <p:spPr>
          <a:xfrm>
            <a:off x="7472422" y="-51739"/>
            <a:ext cx="4762894" cy="7114902"/>
          </a:xfrm>
          <a:prstGeom prst="rect">
            <a:avLst/>
          </a:prstGeom>
          <a:solidFill>
            <a:schemeClr val="accent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43" name="Pie 42"/>
          <p:cNvSpPr/>
          <p:nvPr/>
        </p:nvSpPr>
        <p:spPr>
          <a:xfrm>
            <a:off x="2277904" y="2031486"/>
            <a:ext cx="2949344" cy="2949344"/>
          </a:xfrm>
          <a:prstGeom prst="pie">
            <a:avLst>
              <a:gd name="adj1" fmla="val 1652294"/>
              <a:gd name="adj2" fmla="val 4142044"/>
            </a:avLst>
          </a:prstGeom>
          <a:solidFill>
            <a:srgbClr val="B365ED">
              <a:alpha val="78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49" name="Pie 48">
            <a:extLst>
              <a:ext uri="{FF2B5EF4-FFF2-40B4-BE49-F238E27FC236}">
                <a16:creationId xmlns:a16="http://schemas.microsoft.com/office/drawing/2014/main" id="{B50554E0-68AD-D24A-854B-6FDBD70B811B}"/>
              </a:ext>
            </a:extLst>
          </p:cNvPr>
          <p:cNvSpPr/>
          <p:nvPr/>
        </p:nvSpPr>
        <p:spPr>
          <a:xfrm rot="9486861">
            <a:off x="2189599" y="2014201"/>
            <a:ext cx="3203930" cy="3078911"/>
          </a:xfrm>
          <a:prstGeom prst="pie">
            <a:avLst>
              <a:gd name="adj1" fmla="val 11451360"/>
              <a:gd name="adj2" fmla="val 14284542"/>
            </a:avLst>
          </a:prstGeom>
          <a:solidFill>
            <a:schemeClr val="accent4">
              <a:lumMod val="75000"/>
              <a:alpha val="78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41" name="Freeform 40">
            <a:extLst>
              <a:ext uri="{FF2B5EF4-FFF2-40B4-BE49-F238E27FC236}">
                <a16:creationId xmlns:a16="http://schemas.microsoft.com/office/drawing/2014/main" id="{6D30D40A-D80A-BD44-91CB-17CC8B2FC3C5}"/>
              </a:ext>
            </a:extLst>
          </p:cNvPr>
          <p:cNvSpPr/>
          <p:nvPr/>
        </p:nvSpPr>
        <p:spPr>
          <a:xfrm rot="19200864" flipH="1" flipV="1">
            <a:off x="3491489" y="5297041"/>
            <a:ext cx="419172" cy="273212"/>
          </a:xfrm>
          <a:custGeom>
            <a:avLst/>
            <a:gdLst>
              <a:gd name="connsiteX0" fmla="*/ 0 w 425450"/>
              <a:gd name="connsiteY0" fmla="*/ 142875 h 142875"/>
              <a:gd name="connsiteX1" fmla="*/ 168275 w 425450"/>
              <a:gd name="connsiteY1" fmla="*/ 0 h 142875"/>
              <a:gd name="connsiteX2" fmla="*/ 425450 w 425450"/>
              <a:gd name="connsiteY2" fmla="*/ 0 h 142875"/>
              <a:gd name="connsiteX0" fmla="*/ 0 w 241564"/>
              <a:gd name="connsiteY0" fmla="*/ 142875 h 142875"/>
              <a:gd name="connsiteX1" fmla="*/ 168275 w 241564"/>
              <a:gd name="connsiteY1" fmla="*/ 0 h 142875"/>
              <a:gd name="connsiteX2" fmla="*/ 241564 w 241564"/>
              <a:gd name="connsiteY2" fmla="*/ 1245 h 142875"/>
            </a:gdLst>
            <a:ahLst/>
            <a:cxnLst>
              <a:cxn ang="0">
                <a:pos x="connsiteX0" y="connsiteY0"/>
              </a:cxn>
              <a:cxn ang="0">
                <a:pos x="connsiteX1" y="connsiteY1"/>
              </a:cxn>
              <a:cxn ang="0">
                <a:pos x="connsiteX2" y="connsiteY2"/>
              </a:cxn>
            </a:cxnLst>
            <a:rect l="l" t="t" r="r" b="b"/>
            <a:pathLst>
              <a:path w="241564" h="142875">
                <a:moveTo>
                  <a:pt x="0" y="142875"/>
                </a:moveTo>
                <a:lnTo>
                  <a:pt x="168275" y="0"/>
                </a:lnTo>
                <a:lnTo>
                  <a:pt x="241564" y="1245"/>
                </a:lnTo>
              </a:path>
            </a:pathLst>
          </a:custGeom>
          <a:no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0" name="Pie 39">
            <a:extLst>
              <a:ext uri="{FF2B5EF4-FFF2-40B4-BE49-F238E27FC236}">
                <a16:creationId xmlns:a16="http://schemas.microsoft.com/office/drawing/2014/main" id="{BCE5EC45-D65B-C14B-9E04-7A1EA03F603A}"/>
              </a:ext>
            </a:extLst>
          </p:cNvPr>
          <p:cNvSpPr/>
          <p:nvPr/>
        </p:nvSpPr>
        <p:spPr>
          <a:xfrm rot="524053">
            <a:off x="2026889" y="2066783"/>
            <a:ext cx="3348372" cy="3348372"/>
          </a:xfrm>
          <a:prstGeom prst="pie">
            <a:avLst>
              <a:gd name="adj1" fmla="val 2734247"/>
              <a:gd name="adj2" fmla="val 5702788"/>
            </a:avLst>
          </a:prstGeom>
          <a:solidFill>
            <a:schemeClr val="accent6">
              <a:lumMod val="75000"/>
              <a:alpha val="78039"/>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7" name="Oval 6"/>
          <p:cNvSpPr/>
          <p:nvPr/>
        </p:nvSpPr>
        <p:spPr>
          <a:xfrm>
            <a:off x="2474434" y="2228016"/>
            <a:ext cx="2556284" cy="2556284"/>
          </a:xfrm>
          <a:prstGeom prst="ellipse">
            <a:avLst/>
          </a:prstGeom>
          <a:solidFill>
            <a:schemeClr val="bg1">
              <a:alpha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Pie 8"/>
          <p:cNvSpPr/>
          <p:nvPr/>
        </p:nvSpPr>
        <p:spPr>
          <a:xfrm>
            <a:off x="2078390" y="1831971"/>
            <a:ext cx="3348372" cy="3348372"/>
          </a:xfrm>
          <a:prstGeom prst="pie">
            <a:avLst>
              <a:gd name="adj1" fmla="val 12147609"/>
              <a:gd name="adj2" fmla="val 14284542"/>
            </a:avLst>
          </a:prstGeom>
          <a:solidFill>
            <a:schemeClr val="accent3">
              <a:lumMod val="75000"/>
              <a:alpha val="78039"/>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0" name="Pie 9"/>
          <p:cNvSpPr/>
          <p:nvPr/>
        </p:nvSpPr>
        <p:spPr>
          <a:xfrm>
            <a:off x="2078390" y="1831971"/>
            <a:ext cx="3348372" cy="3348372"/>
          </a:xfrm>
          <a:prstGeom prst="pie">
            <a:avLst>
              <a:gd name="adj1" fmla="val 6199411"/>
              <a:gd name="adj2" fmla="val 10253042"/>
            </a:avLst>
          </a:prstGeom>
          <a:solidFill>
            <a:srgbClr val="00B0F0">
              <a:alpha val="78039"/>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1" name="Pie 10"/>
          <p:cNvSpPr/>
          <p:nvPr/>
        </p:nvSpPr>
        <p:spPr>
          <a:xfrm rot="20051576">
            <a:off x="1825314" y="1597946"/>
            <a:ext cx="3816424" cy="3816424"/>
          </a:xfrm>
          <a:prstGeom prst="pie">
            <a:avLst>
              <a:gd name="adj1" fmla="val 20379763"/>
              <a:gd name="adj2" fmla="val 1409745"/>
            </a:avLst>
          </a:prstGeom>
          <a:solidFill>
            <a:schemeClr val="accent1">
              <a:lumMod val="75000"/>
              <a:alpha val="78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2" name="Pie 11"/>
          <p:cNvSpPr/>
          <p:nvPr/>
        </p:nvSpPr>
        <p:spPr>
          <a:xfrm rot="20003107">
            <a:off x="2078390" y="1831971"/>
            <a:ext cx="3348372" cy="3348372"/>
          </a:xfrm>
          <a:prstGeom prst="pie">
            <a:avLst>
              <a:gd name="adj1" fmla="val 18316965"/>
              <a:gd name="adj2" fmla="val 21079154"/>
            </a:avLst>
          </a:prstGeom>
          <a:solidFill>
            <a:schemeClr val="accent1">
              <a:lumMod val="40000"/>
              <a:lumOff val="60000"/>
              <a:alpha val="78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39" name="Pie 38"/>
          <p:cNvSpPr/>
          <p:nvPr/>
        </p:nvSpPr>
        <p:spPr>
          <a:xfrm>
            <a:off x="1753306" y="1525938"/>
            <a:ext cx="3960440" cy="3960440"/>
          </a:xfrm>
          <a:prstGeom prst="pie">
            <a:avLst>
              <a:gd name="adj1" fmla="val 9630247"/>
              <a:gd name="adj2" fmla="val 11520264"/>
            </a:avLst>
          </a:prstGeom>
          <a:solidFill>
            <a:schemeClr val="accent3">
              <a:lumMod val="40000"/>
              <a:lumOff val="60000"/>
              <a:alpha val="78039"/>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48" name="Rectangle 47"/>
          <p:cNvSpPr/>
          <p:nvPr/>
        </p:nvSpPr>
        <p:spPr>
          <a:xfrm>
            <a:off x="4784483" y="1567335"/>
            <a:ext cx="1630618" cy="219163"/>
          </a:xfrm>
          <a:prstGeom prst="rect">
            <a:avLst/>
          </a:prstGeom>
        </p:spPr>
        <p:txBody>
          <a:bodyPr wrap="square" lIns="0" tIns="0" rIns="0" bIns="0">
            <a:spAutoFit/>
          </a:bodyPr>
          <a:lstStyle/>
          <a:p>
            <a:pPr>
              <a:lnSpc>
                <a:spcPct val="89000"/>
              </a:lnSpc>
            </a:pPr>
            <a:r>
              <a:rPr lang="fr-FR" sz="1600" dirty="0" err="1"/>
              <a:t>Kindergarden</a:t>
            </a:r>
            <a:r>
              <a:rPr lang="fr-FR" sz="1600" dirty="0"/>
              <a:t> </a:t>
            </a:r>
            <a:r>
              <a:rPr lang="fr-FR" sz="1600" dirty="0" err="1"/>
              <a:t>Level</a:t>
            </a:r>
            <a:endParaRPr lang="en-US" sz="1100" dirty="0"/>
          </a:p>
        </p:txBody>
      </p:sp>
      <p:sp>
        <p:nvSpPr>
          <p:cNvPr id="74" name="Freeform 73"/>
          <p:cNvSpPr/>
          <p:nvPr/>
        </p:nvSpPr>
        <p:spPr>
          <a:xfrm>
            <a:off x="4314732" y="1775908"/>
            <a:ext cx="425450" cy="142875"/>
          </a:xfrm>
          <a:custGeom>
            <a:avLst/>
            <a:gdLst>
              <a:gd name="connsiteX0" fmla="*/ 0 w 425450"/>
              <a:gd name="connsiteY0" fmla="*/ 142875 h 142875"/>
              <a:gd name="connsiteX1" fmla="*/ 168275 w 425450"/>
              <a:gd name="connsiteY1" fmla="*/ 0 h 142875"/>
              <a:gd name="connsiteX2" fmla="*/ 425450 w 425450"/>
              <a:gd name="connsiteY2" fmla="*/ 0 h 142875"/>
            </a:gdLst>
            <a:ahLst/>
            <a:cxnLst>
              <a:cxn ang="0">
                <a:pos x="connsiteX0" y="connsiteY0"/>
              </a:cxn>
              <a:cxn ang="0">
                <a:pos x="connsiteX1" y="connsiteY1"/>
              </a:cxn>
              <a:cxn ang="0">
                <a:pos x="connsiteX2" y="connsiteY2"/>
              </a:cxn>
            </a:cxnLst>
            <a:rect l="l" t="t" r="r" b="b"/>
            <a:pathLst>
              <a:path w="425450" h="142875">
                <a:moveTo>
                  <a:pt x="0" y="142875"/>
                </a:moveTo>
                <a:lnTo>
                  <a:pt x="168275" y="0"/>
                </a:lnTo>
                <a:lnTo>
                  <a:pt x="425450" y="0"/>
                </a:lnTo>
              </a:path>
            </a:pathLst>
          </a:custGeom>
          <a:no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5" name="Freeform 74"/>
          <p:cNvSpPr/>
          <p:nvPr/>
        </p:nvSpPr>
        <p:spPr>
          <a:xfrm flipV="1">
            <a:off x="4671217" y="4652838"/>
            <a:ext cx="729973" cy="634024"/>
          </a:xfrm>
          <a:custGeom>
            <a:avLst/>
            <a:gdLst>
              <a:gd name="connsiteX0" fmla="*/ 0 w 425450"/>
              <a:gd name="connsiteY0" fmla="*/ 142875 h 142875"/>
              <a:gd name="connsiteX1" fmla="*/ 168275 w 425450"/>
              <a:gd name="connsiteY1" fmla="*/ 0 h 142875"/>
              <a:gd name="connsiteX2" fmla="*/ 425450 w 425450"/>
              <a:gd name="connsiteY2" fmla="*/ 0 h 142875"/>
            </a:gdLst>
            <a:ahLst/>
            <a:cxnLst>
              <a:cxn ang="0">
                <a:pos x="connsiteX0" y="connsiteY0"/>
              </a:cxn>
              <a:cxn ang="0">
                <a:pos x="connsiteX1" y="connsiteY1"/>
              </a:cxn>
              <a:cxn ang="0">
                <a:pos x="connsiteX2" y="connsiteY2"/>
              </a:cxn>
            </a:cxnLst>
            <a:rect l="l" t="t" r="r" b="b"/>
            <a:pathLst>
              <a:path w="425450" h="142875">
                <a:moveTo>
                  <a:pt x="0" y="142875"/>
                </a:moveTo>
                <a:lnTo>
                  <a:pt x="168275" y="0"/>
                </a:lnTo>
                <a:lnTo>
                  <a:pt x="425450" y="0"/>
                </a:lnTo>
              </a:path>
            </a:pathLst>
          </a:custGeom>
          <a:no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1" name="Straight Connector 80"/>
          <p:cNvCxnSpPr/>
          <p:nvPr/>
        </p:nvCxnSpPr>
        <p:spPr>
          <a:xfrm>
            <a:off x="5576112" y="3047659"/>
            <a:ext cx="180747" cy="0"/>
          </a:xfrm>
          <a:prstGeom prst="line">
            <a:avLst/>
          </a:prstGeom>
          <a:no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cxnSp>
      <p:sp>
        <p:nvSpPr>
          <p:cNvPr id="26" name="Rectangle 25"/>
          <p:cNvSpPr/>
          <p:nvPr/>
        </p:nvSpPr>
        <p:spPr>
          <a:xfrm>
            <a:off x="705589" y="4652839"/>
            <a:ext cx="1356382" cy="219163"/>
          </a:xfrm>
          <a:prstGeom prst="rect">
            <a:avLst/>
          </a:prstGeom>
        </p:spPr>
        <p:txBody>
          <a:bodyPr wrap="square" lIns="0" tIns="0" rIns="0" bIns="0">
            <a:spAutoFit/>
          </a:bodyPr>
          <a:lstStyle/>
          <a:p>
            <a:pPr algn="r">
              <a:lnSpc>
                <a:spcPct val="89000"/>
              </a:lnSpc>
            </a:pPr>
            <a:r>
              <a:rPr lang="fr-FR" sz="1600" dirty="0"/>
              <a:t>SAT </a:t>
            </a:r>
            <a:r>
              <a:rPr lang="fr-FR" sz="1600" dirty="0" err="1"/>
              <a:t>words</a:t>
            </a:r>
            <a:endParaRPr lang="en-US" sz="1100" dirty="0"/>
          </a:p>
        </p:txBody>
      </p:sp>
      <p:sp>
        <p:nvSpPr>
          <p:cNvPr id="44" name="Rectangle 43"/>
          <p:cNvSpPr/>
          <p:nvPr/>
        </p:nvSpPr>
        <p:spPr>
          <a:xfrm>
            <a:off x="-109720" y="3318346"/>
            <a:ext cx="1630618" cy="219163"/>
          </a:xfrm>
          <a:prstGeom prst="rect">
            <a:avLst/>
          </a:prstGeom>
        </p:spPr>
        <p:txBody>
          <a:bodyPr wrap="square" lIns="0" tIns="0" rIns="0" bIns="0">
            <a:spAutoFit/>
          </a:bodyPr>
          <a:lstStyle/>
          <a:p>
            <a:pPr algn="r">
              <a:lnSpc>
                <a:spcPct val="89000"/>
              </a:lnSpc>
            </a:pPr>
            <a:r>
              <a:rPr lang="en-US" sz="1600" dirty="0"/>
              <a:t>User Defined</a:t>
            </a:r>
          </a:p>
        </p:txBody>
      </p:sp>
      <p:sp>
        <p:nvSpPr>
          <p:cNvPr id="45" name="Rectangle 44"/>
          <p:cNvSpPr/>
          <p:nvPr/>
        </p:nvSpPr>
        <p:spPr>
          <a:xfrm>
            <a:off x="431353" y="2008029"/>
            <a:ext cx="1630618" cy="219163"/>
          </a:xfrm>
          <a:prstGeom prst="rect">
            <a:avLst/>
          </a:prstGeom>
        </p:spPr>
        <p:txBody>
          <a:bodyPr wrap="square" lIns="0" tIns="0" rIns="0" bIns="0">
            <a:spAutoFit/>
          </a:bodyPr>
          <a:lstStyle/>
          <a:p>
            <a:pPr algn="r">
              <a:lnSpc>
                <a:spcPct val="89000"/>
              </a:lnSpc>
            </a:pPr>
            <a:r>
              <a:rPr lang="fr-FR" sz="1600" dirty="0"/>
              <a:t>Grade Levels 1:8</a:t>
            </a:r>
            <a:endParaRPr lang="en-US" sz="1100" dirty="0"/>
          </a:p>
        </p:txBody>
      </p:sp>
      <p:sp>
        <p:nvSpPr>
          <p:cNvPr id="76" name="Freeform 75"/>
          <p:cNvSpPr/>
          <p:nvPr/>
        </p:nvSpPr>
        <p:spPr>
          <a:xfrm flipH="1">
            <a:off x="2109819" y="2216602"/>
            <a:ext cx="425450" cy="142875"/>
          </a:xfrm>
          <a:custGeom>
            <a:avLst/>
            <a:gdLst>
              <a:gd name="connsiteX0" fmla="*/ 0 w 425450"/>
              <a:gd name="connsiteY0" fmla="*/ 142875 h 142875"/>
              <a:gd name="connsiteX1" fmla="*/ 168275 w 425450"/>
              <a:gd name="connsiteY1" fmla="*/ 0 h 142875"/>
              <a:gd name="connsiteX2" fmla="*/ 425450 w 425450"/>
              <a:gd name="connsiteY2" fmla="*/ 0 h 142875"/>
            </a:gdLst>
            <a:ahLst/>
            <a:cxnLst>
              <a:cxn ang="0">
                <a:pos x="connsiteX0" y="connsiteY0"/>
              </a:cxn>
              <a:cxn ang="0">
                <a:pos x="connsiteX1" y="connsiteY1"/>
              </a:cxn>
              <a:cxn ang="0">
                <a:pos x="connsiteX2" y="connsiteY2"/>
              </a:cxn>
            </a:cxnLst>
            <a:rect l="l" t="t" r="r" b="b"/>
            <a:pathLst>
              <a:path w="425450" h="142875">
                <a:moveTo>
                  <a:pt x="0" y="142875"/>
                </a:moveTo>
                <a:lnTo>
                  <a:pt x="168275" y="0"/>
                </a:lnTo>
                <a:lnTo>
                  <a:pt x="425450" y="0"/>
                </a:lnTo>
              </a:path>
            </a:pathLst>
          </a:custGeom>
          <a:no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7" name="Freeform 76"/>
          <p:cNvSpPr/>
          <p:nvPr/>
        </p:nvSpPr>
        <p:spPr>
          <a:xfrm flipH="1" flipV="1">
            <a:off x="2109995" y="4639392"/>
            <a:ext cx="419172" cy="273212"/>
          </a:xfrm>
          <a:custGeom>
            <a:avLst/>
            <a:gdLst>
              <a:gd name="connsiteX0" fmla="*/ 0 w 425450"/>
              <a:gd name="connsiteY0" fmla="*/ 142875 h 142875"/>
              <a:gd name="connsiteX1" fmla="*/ 168275 w 425450"/>
              <a:gd name="connsiteY1" fmla="*/ 0 h 142875"/>
              <a:gd name="connsiteX2" fmla="*/ 425450 w 425450"/>
              <a:gd name="connsiteY2" fmla="*/ 0 h 142875"/>
              <a:gd name="connsiteX0" fmla="*/ 0 w 241564"/>
              <a:gd name="connsiteY0" fmla="*/ 142875 h 142875"/>
              <a:gd name="connsiteX1" fmla="*/ 168275 w 241564"/>
              <a:gd name="connsiteY1" fmla="*/ 0 h 142875"/>
              <a:gd name="connsiteX2" fmla="*/ 241564 w 241564"/>
              <a:gd name="connsiteY2" fmla="*/ 1245 h 142875"/>
            </a:gdLst>
            <a:ahLst/>
            <a:cxnLst>
              <a:cxn ang="0">
                <a:pos x="connsiteX0" y="connsiteY0"/>
              </a:cxn>
              <a:cxn ang="0">
                <a:pos x="connsiteX1" y="connsiteY1"/>
              </a:cxn>
              <a:cxn ang="0">
                <a:pos x="connsiteX2" y="connsiteY2"/>
              </a:cxn>
            </a:cxnLst>
            <a:rect l="l" t="t" r="r" b="b"/>
            <a:pathLst>
              <a:path w="241564" h="142875">
                <a:moveTo>
                  <a:pt x="0" y="142875"/>
                </a:moveTo>
                <a:lnTo>
                  <a:pt x="168275" y="0"/>
                </a:lnTo>
                <a:lnTo>
                  <a:pt x="241564" y="1245"/>
                </a:lnTo>
              </a:path>
            </a:pathLst>
          </a:custGeom>
          <a:no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2" name="Straight Connector 81"/>
          <p:cNvCxnSpPr/>
          <p:nvPr/>
        </p:nvCxnSpPr>
        <p:spPr>
          <a:xfrm>
            <a:off x="1583730" y="3505712"/>
            <a:ext cx="180747" cy="0"/>
          </a:xfrm>
          <a:prstGeom prst="line">
            <a:avLst/>
          </a:prstGeom>
          <a:no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cxnSp>
      <p:sp>
        <p:nvSpPr>
          <p:cNvPr id="4" name="Title 3">
            <a:extLst>
              <a:ext uri="{FF2B5EF4-FFF2-40B4-BE49-F238E27FC236}">
                <a16:creationId xmlns:a16="http://schemas.microsoft.com/office/drawing/2014/main" id="{20D4FDD3-CE53-DB46-A31D-A4C66C3F6CF5}"/>
              </a:ext>
            </a:extLst>
          </p:cNvPr>
          <p:cNvSpPr>
            <a:spLocks noGrp="1"/>
          </p:cNvSpPr>
          <p:nvPr>
            <p:ph type="title"/>
          </p:nvPr>
        </p:nvSpPr>
        <p:spPr>
          <a:xfrm>
            <a:off x="1638087" y="500645"/>
            <a:ext cx="7772400" cy="817561"/>
          </a:xfrm>
        </p:spPr>
        <p:txBody>
          <a:bodyPr>
            <a:normAutofit fontScale="90000"/>
          </a:bodyPr>
          <a:lstStyle/>
          <a:p>
            <a:r>
              <a:rPr lang="en-US" dirty="0"/>
              <a:t>Readability Algorithm</a:t>
            </a:r>
            <a:br>
              <a:rPr lang="en-US" dirty="0"/>
            </a:br>
            <a:endParaRPr lang="en-US" dirty="0"/>
          </a:p>
        </p:txBody>
      </p:sp>
      <p:sp>
        <p:nvSpPr>
          <p:cNvPr id="35" name="Title 62">
            <a:extLst>
              <a:ext uri="{FF2B5EF4-FFF2-40B4-BE49-F238E27FC236}">
                <a16:creationId xmlns:a16="http://schemas.microsoft.com/office/drawing/2014/main" id="{F10BF9CE-DAE1-A842-BF75-A349310044A6}"/>
              </a:ext>
            </a:extLst>
          </p:cNvPr>
          <p:cNvSpPr txBox="1">
            <a:spLocks/>
          </p:cNvSpPr>
          <p:nvPr/>
        </p:nvSpPr>
        <p:spPr>
          <a:xfrm>
            <a:off x="2362200" y="432363"/>
            <a:ext cx="7772400" cy="817561"/>
          </a:xfrm>
          <a:prstGeom prst="rect">
            <a:avLst/>
          </a:prstGeom>
        </p:spPr>
        <p:txBody>
          <a:bodyPr vert="horz" lIns="0" tIns="0" rIns="0" bIns="0" rtlCol="0" anchor="ctr">
            <a:normAutofit/>
          </a:bodyPr>
          <a:lstStyle>
            <a:lvl1pPr algn="ctr" defTabSz="914378" rtl="0" eaLnBrk="1" latinLnBrk="0" hangingPunct="1">
              <a:lnSpc>
                <a:spcPct val="86000"/>
              </a:lnSpc>
              <a:spcBef>
                <a:spcPct val="0"/>
              </a:spcBef>
              <a:buNone/>
              <a:defRPr sz="2100" kern="800" spc="-40">
                <a:solidFill>
                  <a:schemeClr val="tx1"/>
                </a:solidFill>
                <a:latin typeface="+mj-lt"/>
                <a:ea typeface="+mj-ea"/>
                <a:cs typeface="+mj-cs"/>
              </a:defRPr>
            </a:lvl1pPr>
          </a:lstStyle>
          <a:p>
            <a:endParaRPr lang="en-US" dirty="0"/>
          </a:p>
        </p:txBody>
      </p:sp>
      <p:sp useBgFill="1">
        <p:nvSpPr>
          <p:cNvPr id="8" name="Oval 7"/>
          <p:cNvSpPr/>
          <p:nvPr/>
        </p:nvSpPr>
        <p:spPr>
          <a:xfrm>
            <a:off x="3079600" y="2835881"/>
            <a:ext cx="1364456" cy="1364456"/>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675FA548-0F1E-7C4E-9089-0EBB6B442A9E}"/>
              </a:ext>
            </a:extLst>
          </p:cNvPr>
          <p:cNvSpPr/>
          <p:nvPr/>
        </p:nvSpPr>
        <p:spPr>
          <a:xfrm>
            <a:off x="5868335" y="2890927"/>
            <a:ext cx="1630618" cy="438325"/>
          </a:xfrm>
          <a:prstGeom prst="rect">
            <a:avLst/>
          </a:prstGeom>
        </p:spPr>
        <p:txBody>
          <a:bodyPr wrap="square" lIns="0" tIns="0" rIns="0" bIns="0">
            <a:spAutoFit/>
          </a:bodyPr>
          <a:lstStyle/>
          <a:p>
            <a:pPr>
              <a:lnSpc>
                <a:spcPct val="89000"/>
              </a:lnSpc>
            </a:pPr>
            <a:r>
              <a:rPr lang="fr-FR" sz="1600" dirty="0" err="1"/>
              <a:t>Unrecognized</a:t>
            </a:r>
            <a:r>
              <a:rPr lang="fr-FR" sz="1600" dirty="0"/>
              <a:t> </a:t>
            </a:r>
            <a:r>
              <a:rPr lang="fr-FR" sz="1600" dirty="0" err="1"/>
              <a:t>Words</a:t>
            </a:r>
            <a:endParaRPr lang="en-US" sz="1100" dirty="0"/>
          </a:p>
        </p:txBody>
      </p:sp>
      <p:sp>
        <p:nvSpPr>
          <p:cNvPr id="38" name="Rectangle 37">
            <a:extLst>
              <a:ext uri="{FF2B5EF4-FFF2-40B4-BE49-F238E27FC236}">
                <a16:creationId xmlns:a16="http://schemas.microsoft.com/office/drawing/2014/main" id="{8221F3F8-8EB4-124F-9A54-400683588470}"/>
              </a:ext>
            </a:extLst>
          </p:cNvPr>
          <p:cNvSpPr/>
          <p:nvPr/>
        </p:nvSpPr>
        <p:spPr>
          <a:xfrm>
            <a:off x="5441768" y="5112669"/>
            <a:ext cx="1630618" cy="219163"/>
          </a:xfrm>
          <a:prstGeom prst="rect">
            <a:avLst/>
          </a:prstGeom>
        </p:spPr>
        <p:txBody>
          <a:bodyPr wrap="square" lIns="0" tIns="0" rIns="0" bIns="0">
            <a:spAutoFit/>
          </a:bodyPr>
          <a:lstStyle/>
          <a:p>
            <a:pPr>
              <a:lnSpc>
                <a:spcPct val="89000"/>
              </a:lnSpc>
            </a:pPr>
            <a:r>
              <a:rPr lang="fr-FR" sz="1600" dirty="0" err="1"/>
              <a:t>Frequency</a:t>
            </a:r>
            <a:endParaRPr lang="en-US" sz="1100" dirty="0"/>
          </a:p>
        </p:txBody>
      </p:sp>
      <p:sp>
        <p:nvSpPr>
          <p:cNvPr id="42" name="Rectangle 41">
            <a:extLst>
              <a:ext uri="{FF2B5EF4-FFF2-40B4-BE49-F238E27FC236}">
                <a16:creationId xmlns:a16="http://schemas.microsoft.com/office/drawing/2014/main" id="{D6697DBF-E4AA-554C-A28E-67A648B8B297}"/>
              </a:ext>
            </a:extLst>
          </p:cNvPr>
          <p:cNvSpPr/>
          <p:nvPr/>
        </p:nvSpPr>
        <p:spPr>
          <a:xfrm>
            <a:off x="3285620" y="5704053"/>
            <a:ext cx="982395" cy="219163"/>
          </a:xfrm>
          <a:prstGeom prst="rect">
            <a:avLst/>
          </a:prstGeom>
        </p:spPr>
        <p:txBody>
          <a:bodyPr wrap="square" lIns="0" tIns="0" rIns="0" bIns="0">
            <a:spAutoFit/>
          </a:bodyPr>
          <a:lstStyle/>
          <a:p>
            <a:pPr algn="r">
              <a:lnSpc>
                <a:spcPct val="89000"/>
              </a:lnSpc>
            </a:pPr>
            <a:r>
              <a:rPr lang="en-US" sz="1600" dirty="0"/>
              <a:t>GRE Words</a:t>
            </a:r>
          </a:p>
        </p:txBody>
      </p:sp>
      <p:sp>
        <p:nvSpPr>
          <p:cNvPr id="36" name="Rectangle 35">
            <a:extLst>
              <a:ext uri="{FF2B5EF4-FFF2-40B4-BE49-F238E27FC236}">
                <a16:creationId xmlns:a16="http://schemas.microsoft.com/office/drawing/2014/main" id="{7D1803C6-A68D-4D44-AA44-3483B164125C}"/>
              </a:ext>
            </a:extLst>
          </p:cNvPr>
          <p:cNvSpPr/>
          <p:nvPr/>
        </p:nvSpPr>
        <p:spPr>
          <a:xfrm>
            <a:off x="3285621" y="3304326"/>
            <a:ext cx="980513" cy="493084"/>
          </a:xfrm>
          <a:prstGeom prst="rect">
            <a:avLst/>
          </a:prstGeom>
        </p:spPr>
        <p:txBody>
          <a:bodyPr wrap="square" lIns="0" tIns="0" rIns="0" bIns="0">
            <a:spAutoFit/>
          </a:bodyPr>
          <a:lstStyle/>
          <a:p>
            <a:pPr algn="ctr">
              <a:lnSpc>
                <a:spcPct val="89000"/>
              </a:lnSpc>
            </a:pPr>
            <a:r>
              <a:rPr lang="en-US" dirty="0"/>
              <a:t>Grade</a:t>
            </a:r>
          </a:p>
          <a:p>
            <a:pPr algn="ctr">
              <a:lnSpc>
                <a:spcPct val="89000"/>
              </a:lnSpc>
            </a:pPr>
            <a:r>
              <a:rPr lang="en-US" dirty="0"/>
              <a:t>Scores</a:t>
            </a:r>
          </a:p>
        </p:txBody>
      </p:sp>
      <p:cxnSp>
        <p:nvCxnSpPr>
          <p:cNvPr id="50" name="Straight Connector 49">
            <a:extLst>
              <a:ext uri="{FF2B5EF4-FFF2-40B4-BE49-F238E27FC236}">
                <a16:creationId xmlns:a16="http://schemas.microsoft.com/office/drawing/2014/main" id="{8075E6DB-92D2-914E-B394-BCF081734452}"/>
              </a:ext>
            </a:extLst>
          </p:cNvPr>
          <p:cNvCxnSpPr>
            <a:cxnSpLocks/>
          </p:cNvCxnSpPr>
          <p:nvPr/>
        </p:nvCxnSpPr>
        <p:spPr>
          <a:xfrm>
            <a:off x="5298533" y="4000411"/>
            <a:ext cx="320291" cy="0"/>
          </a:xfrm>
          <a:prstGeom prst="line">
            <a:avLst/>
          </a:prstGeom>
          <a:no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cxnSp>
      <p:sp>
        <p:nvSpPr>
          <p:cNvPr id="51" name="Rectangle 50">
            <a:extLst>
              <a:ext uri="{FF2B5EF4-FFF2-40B4-BE49-F238E27FC236}">
                <a16:creationId xmlns:a16="http://schemas.microsoft.com/office/drawing/2014/main" id="{9BA5C032-BC44-B547-8A15-C30DACB3AE2C}"/>
              </a:ext>
            </a:extLst>
          </p:cNvPr>
          <p:cNvSpPr/>
          <p:nvPr/>
        </p:nvSpPr>
        <p:spPr>
          <a:xfrm>
            <a:off x="5697461" y="3831845"/>
            <a:ext cx="1630618" cy="219163"/>
          </a:xfrm>
          <a:prstGeom prst="rect">
            <a:avLst/>
          </a:prstGeom>
        </p:spPr>
        <p:txBody>
          <a:bodyPr wrap="square" lIns="0" tIns="0" rIns="0" bIns="0">
            <a:spAutoFit/>
          </a:bodyPr>
          <a:lstStyle/>
          <a:p>
            <a:pPr>
              <a:lnSpc>
                <a:spcPct val="89000"/>
              </a:lnSpc>
            </a:pPr>
            <a:r>
              <a:rPr lang="fr-FR" sz="1600" dirty="0"/>
              <a:t>Academic </a:t>
            </a:r>
            <a:r>
              <a:rPr lang="fr-FR" sz="1600" dirty="0" err="1"/>
              <a:t>Words</a:t>
            </a:r>
            <a:endParaRPr lang="en-US" sz="1100" dirty="0"/>
          </a:p>
        </p:txBody>
      </p:sp>
      <p:sp>
        <p:nvSpPr>
          <p:cNvPr id="46" name="Rectangle 45">
            <a:extLst>
              <a:ext uri="{FF2B5EF4-FFF2-40B4-BE49-F238E27FC236}">
                <a16:creationId xmlns:a16="http://schemas.microsoft.com/office/drawing/2014/main" id="{60E6911E-3AE9-41B6-98F7-68A9192904E8}"/>
              </a:ext>
            </a:extLst>
          </p:cNvPr>
          <p:cNvSpPr/>
          <p:nvPr/>
        </p:nvSpPr>
        <p:spPr>
          <a:xfrm>
            <a:off x="7463590" y="493386"/>
            <a:ext cx="4469553" cy="2308324"/>
          </a:xfrm>
          <a:prstGeom prst="rect">
            <a:avLst/>
          </a:prstGeom>
        </p:spPr>
        <p:txBody>
          <a:bodyPr wrap="square">
            <a:spAutoFit/>
          </a:bodyPr>
          <a:lstStyle/>
          <a:p>
            <a:pPr marL="342900" indent="-342900">
              <a:buFont typeface="Wingdings" panose="05000000000000000000" pitchFamily="2" charset="2"/>
              <a:buChar char="v"/>
            </a:pPr>
            <a:r>
              <a:rPr lang="en-US" dirty="0">
                <a:solidFill>
                  <a:schemeClr val="bg1"/>
                </a:solidFill>
              </a:rPr>
              <a:t>Average grade readability of 2.88 Range[SS1 to 5.90]</a:t>
            </a:r>
          </a:p>
          <a:p>
            <a:pPr marL="342900" indent="-342900">
              <a:buFont typeface="Wingdings" panose="05000000000000000000" pitchFamily="2" charset="2"/>
              <a:buChar char="v"/>
            </a:pPr>
            <a:r>
              <a:rPr lang="en-US" dirty="0">
                <a:solidFill>
                  <a:schemeClr val="bg1"/>
                </a:solidFill>
                <a:latin typeface="Calibri" panose="020F0502020204030204" pitchFamily="34" charset="0"/>
              </a:rPr>
              <a:t>Need further information from subject matter expert to assess success of our approach</a:t>
            </a:r>
          </a:p>
          <a:p>
            <a:pPr marL="342900" indent="-342900">
              <a:buFont typeface="Wingdings" panose="05000000000000000000" pitchFamily="2" charset="2"/>
              <a:buChar char="v"/>
            </a:pPr>
            <a:endParaRPr lang="en-US" dirty="0">
              <a:solidFill>
                <a:schemeClr val="bg1"/>
              </a:solidFill>
            </a:endParaRPr>
          </a:p>
          <a:p>
            <a:pPr marL="342900" indent="-342900">
              <a:buFont typeface="Wingdings" panose="05000000000000000000" pitchFamily="2" charset="2"/>
              <a:buChar char="v"/>
            </a:pPr>
            <a:endParaRPr lang="en-US" dirty="0">
              <a:solidFill>
                <a:schemeClr val="bg1"/>
              </a:solidFill>
            </a:endParaRPr>
          </a:p>
          <a:p>
            <a:pPr marL="342900" indent="-342900">
              <a:buFont typeface="Wingdings" panose="05000000000000000000" pitchFamily="2" charset="2"/>
              <a:buChar char="v"/>
            </a:pPr>
            <a:endParaRPr lang="en-US" dirty="0">
              <a:solidFill>
                <a:schemeClr val="bg1"/>
              </a:solidFill>
            </a:endParaRPr>
          </a:p>
        </p:txBody>
      </p:sp>
      <p:sp>
        <p:nvSpPr>
          <p:cNvPr id="52" name="Chevron 21">
            <a:extLst>
              <a:ext uri="{FF2B5EF4-FFF2-40B4-BE49-F238E27FC236}">
                <a16:creationId xmlns:a16="http://schemas.microsoft.com/office/drawing/2014/main" id="{612EA9BE-8FF4-41C1-BF5B-38836EFA1112}"/>
              </a:ext>
            </a:extLst>
          </p:cNvPr>
          <p:cNvSpPr/>
          <p:nvPr/>
        </p:nvSpPr>
        <p:spPr>
          <a:xfrm rot="5400000">
            <a:off x="8221449" y="3529482"/>
            <a:ext cx="3321138" cy="2160240"/>
          </a:xfrm>
          <a:prstGeom prst="chevron">
            <a:avLst>
              <a:gd name="adj" fmla="val 20758"/>
            </a:avLst>
          </a:prstGeom>
          <a:solidFill>
            <a:schemeClr val="bg2"/>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vert="vert270" lIns="157734" rtlCol="0" anchor="t" anchorCtr="0"/>
          <a:lstStyle>
            <a:defPPr>
              <a:defRPr lang="en-US"/>
            </a:defPPr>
            <a:lvl1pPr marL="0" algn="l" defTabSz="1219170" rtl="0" eaLnBrk="1" latinLnBrk="0" hangingPunct="1">
              <a:defRPr sz="2400" kern="1200">
                <a:solidFill>
                  <a:schemeClr val="lt1"/>
                </a:solidFill>
                <a:latin typeface="+mn-lt"/>
                <a:ea typeface="+mn-ea"/>
                <a:cs typeface="+mn-cs"/>
              </a:defRPr>
            </a:lvl1pPr>
            <a:lvl2pPr marL="609585" algn="l" defTabSz="1219170" rtl="0" eaLnBrk="1" latinLnBrk="0" hangingPunct="1">
              <a:defRPr sz="2400" kern="1200">
                <a:solidFill>
                  <a:schemeClr val="lt1"/>
                </a:solidFill>
                <a:latin typeface="+mn-lt"/>
                <a:ea typeface="+mn-ea"/>
                <a:cs typeface="+mn-cs"/>
              </a:defRPr>
            </a:lvl2pPr>
            <a:lvl3pPr marL="1219170" algn="l" defTabSz="1219170" rtl="0" eaLnBrk="1" latinLnBrk="0" hangingPunct="1">
              <a:defRPr sz="2400" kern="1200">
                <a:solidFill>
                  <a:schemeClr val="lt1"/>
                </a:solidFill>
                <a:latin typeface="+mn-lt"/>
                <a:ea typeface="+mn-ea"/>
                <a:cs typeface="+mn-cs"/>
              </a:defRPr>
            </a:lvl3pPr>
            <a:lvl4pPr marL="1828754" algn="l" defTabSz="1219170" rtl="0" eaLnBrk="1" latinLnBrk="0" hangingPunct="1">
              <a:defRPr sz="2400" kern="1200">
                <a:solidFill>
                  <a:schemeClr val="lt1"/>
                </a:solidFill>
                <a:latin typeface="+mn-lt"/>
                <a:ea typeface="+mn-ea"/>
                <a:cs typeface="+mn-cs"/>
              </a:defRPr>
            </a:lvl4pPr>
            <a:lvl5pPr marL="2438339" algn="l" defTabSz="1219170" rtl="0" eaLnBrk="1" latinLnBrk="0" hangingPunct="1">
              <a:defRPr sz="2400" kern="1200">
                <a:solidFill>
                  <a:schemeClr val="lt1"/>
                </a:solidFill>
                <a:latin typeface="+mn-lt"/>
                <a:ea typeface="+mn-ea"/>
                <a:cs typeface="+mn-cs"/>
              </a:defRPr>
            </a:lvl5pPr>
            <a:lvl6pPr marL="3047924" algn="l" defTabSz="1219170" rtl="0" eaLnBrk="1" latinLnBrk="0" hangingPunct="1">
              <a:defRPr sz="2400" kern="1200">
                <a:solidFill>
                  <a:schemeClr val="lt1"/>
                </a:solidFill>
                <a:latin typeface="+mn-lt"/>
                <a:ea typeface="+mn-ea"/>
                <a:cs typeface="+mn-cs"/>
              </a:defRPr>
            </a:lvl6pPr>
            <a:lvl7pPr marL="3657509" algn="l" defTabSz="1219170" rtl="0" eaLnBrk="1" latinLnBrk="0" hangingPunct="1">
              <a:defRPr sz="2400" kern="1200">
                <a:solidFill>
                  <a:schemeClr val="lt1"/>
                </a:solidFill>
                <a:latin typeface="+mn-lt"/>
                <a:ea typeface="+mn-ea"/>
                <a:cs typeface="+mn-cs"/>
              </a:defRPr>
            </a:lvl7pPr>
            <a:lvl8pPr marL="4267093" algn="l" defTabSz="1219170" rtl="0" eaLnBrk="1" latinLnBrk="0" hangingPunct="1">
              <a:defRPr sz="2400" kern="1200">
                <a:solidFill>
                  <a:schemeClr val="lt1"/>
                </a:solidFill>
                <a:latin typeface="+mn-lt"/>
                <a:ea typeface="+mn-ea"/>
                <a:cs typeface="+mn-cs"/>
              </a:defRPr>
            </a:lvl8pPr>
            <a:lvl9pPr marL="4876678" algn="l" defTabSz="1219170" rtl="0" eaLnBrk="1" latinLnBrk="0" hangingPunct="1">
              <a:defRPr sz="2400" kern="1200">
                <a:solidFill>
                  <a:schemeClr val="lt1"/>
                </a:solidFill>
                <a:latin typeface="+mn-lt"/>
                <a:ea typeface="+mn-ea"/>
                <a:cs typeface="+mn-cs"/>
              </a:defRPr>
            </a:lvl9pPr>
          </a:lstStyle>
          <a:p>
            <a:pPr algn="ctr"/>
            <a:r>
              <a:rPr lang="en-US" dirty="0">
                <a:solidFill>
                  <a:schemeClr val="tx1"/>
                </a:solidFill>
              </a:rPr>
              <a:t>Grade 5</a:t>
            </a:r>
          </a:p>
          <a:p>
            <a:pPr algn="ctr"/>
            <a:r>
              <a:rPr lang="en-US" sz="1400" dirty="0">
                <a:solidFill>
                  <a:schemeClr val="accent1"/>
                </a:solidFill>
              </a:rPr>
              <a:t>I feel like so many people don’t really know what </a:t>
            </a:r>
            <a:r>
              <a:rPr lang="en-US" sz="1400" b="1" dirty="0">
                <a:solidFill>
                  <a:schemeClr val="tx1"/>
                </a:solidFill>
              </a:rPr>
              <a:t>asexuality</a:t>
            </a:r>
            <a:r>
              <a:rPr lang="en-US" sz="1400" dirty="0">
                <a:solidFill>
                  <a:schemeClr val="accent1"/>
                </a:solidFill>
              </a:rPr>
              <a:t> is, so telling anyone who doesn’t already know what it is </a:t>
            </a:r>
            <a:r>
              <a:rPr lang="en-US" sz="1400" dirty="0" err="1">
                <a:solidFill>
                  <a:schemeClr val="accent1"/>
                </a:solidFill>
              </a:rPr>
              <a:t>is</a:t>
            </a:r>
            <a:r>
              <a:rPr lang="en-US" sz="1400" dirty="0">
                <a:solidFill>
                  <a:schemeClr val="accent1"/>
                </a:solidFill>
              </a:rPr>
              <a:t> always </a:t>
            </a:r>
            <a:r>
              <a:rPr lang="en-US" sz="1400" b="1" dirty="0">
                <a:solidFill>
                  <a:schemeClr val="tx1"/>
                </a:solidFill>
              </a:rPr>
              <a:t>awkward</a:t>
            </a:r>
            <a:r>
              <a:rPr lang="en-US" sz="1400" dirty="0">
                <a:solidFill>
                  <a:schemeClr val="accent1"/>
                </a:solidFill>
              </a:rPr>
              <a:t>. I’m also always afraid that a future girlfriend will come to resent me for it</a:t>
            </a:r>
            <a:r>
              <a:rPr lang="en-US" sz="1000" dirty="0">
                <a:solidFill>
                  <a:schemeClr val="accent1"/>
                </a:solidFill>
              </a:rPr>
              <a:t>.</a:t>
            </a:r>
          </a:p>
        </p:txBody>
      </p:sp>
      <p:sp>
        <p:nvSpPr>
          <p:cNvPr id="53" name="Pentagon 3">
            <a:extLst>
              <a:ext uri="{FF2B5EF4-FFF2-40B4-BE49-F238E27FC236}">
                <a16:creationId xmlns:a16="http://schemas.microsoft.com/office/drawing/2014/main" id="{C998F47F-D5B1-401D-849D-89E88444DEAC}"/>
              </a:ext>
            </a:extLst>
          </p:cNvPr>
          <p:cNvSpPr/>
          <p:nvPr/>
        </p:nvSpPr>
        <p:spPr>
          <a:xfrm rot="5400000">
            <a:off x="9294656" y="1723844"/>
            <a:ext cx="1174724" cy="2160240"/>
          </a:xfrm>
          <a:prstGeom prst="homePlate">
            <a:avLst>
              <a:gd name="adj" fmla="val 22102"/>
            </a:avLst>
          </a:prstGeom>
          <a:solidFill>
            <a:schemeClr val="bg1"/>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vert="vert270" lIns="137160" rtlCol="0" anchor="ctr" anchorCtr="0"/>
          <a:lstStyle>
            <a:defPPr>
              <a:defRPr lang="en-US"/>
            </a:defPPr>
            <a:lvl1pPr marL="0" algn="l" defTabSz="1219170" rtl="0" eaLnBrk="1" latinLnBrk="0" hangingPunct="1">
              <a:defRPr sz="2400" kern="1200">
                <a:solidFill>
                  <a:schemeClr val="lt1"/>
                </a:solidFill>
                <a:latin typeface="+mn-lt"/>
                <a:ea typeface="+mn-ea"/>
                <a:cs typeface="+mn-cs"/>
              </a:defRPr>
            </a:lvl1pPr>
            <a:lvl2pPr marL="609585" algn="l" defTabSz="1219170" rtl="0" eaLnBrk="1" latinLnBrk="0" hangingPunct="1">
              <a:defRPr sz="2400" kern="1200">
                <a:solidFill>
                  <a:schemeClr val="lt1"/>
                </a:solidFill>
                <a:latin typeface="+mn-lt"/>
                <a:ea typeface="+mn-ea"/>
                <a:cs typeface="+mn-cs"/>
              </a:defRPr>
            </a:lvl2pPr>
            <a:lvl3pPr marL="1219170" algn="l" defTabSz="1219170" rtl="0" eaLnBrk="1" latinLnBrk="0" hangingPunct="1">
              <a:defRPr sz="2400" kern="1200">
                <a:solidFill>
                  <a:schemeClr val="lt1"/>
                </a:solidFill>
                <a:latin typeface="+mn-lt"/>
                <a:ea typeface="+mn-ea"/>
                <a:cs typeface="+mn-cs"/>
              </a:defRPr>
            </a:lvl3pPr>
            <a:lvl4pPr marL="1828754" algn="l" defTabSz="1219170" rtl="0" eaLnBrk="1" latinLnBrk="0" hangingPunct="1">
              <a:defRPr sz="2400" kern="1200">
                <a:solidFill>
                  <a:schemeClr val="lt1"/>
                </a:solidFill>
                <a:latin typeface="+mn-lt"/>
                <a:ea typeface="+mn-ea"/>
                <a:cs typeface="+mn-cs"/>
              </a:defRPr>
            </a:lvl4pPr>
            <a:lvl5pPr marL="2438339" algn="l" defTabSz="1219170" rtl="0" eaLnBrk="1" latinLnBrk="0" hangingPunct="1">
              <a:defRPr sz="2400" kern="1200">
                <a:solidFill>
                  <a:schemeClr val="lt1"/>
                </a:solidFill>
                <a:latin typeface="+mn-lt"/>
                <a:ea typeface="+mn-ea"/>
                <a:cs typeface="+mn-cs"/>
              </a:defRPr>
            </a:lvl5pPr>
            <a:lvl6pPr marL="3047924" algn="l" defTabSz="1219170" rtl="0" eaLnBrk="1" latinLnBrk="0" hangingPunct="1">
              <a:defRPr sz="2400" kern="1200">
                <a:solidFill>
                  <a:schemeClr val="lt1"/>
                </a:solidFill>
                <a:latin typeface="+mn-lt"/>
                <a:ea typeface="+mn-ea"/>
                <a:cs typeface="+mn-cs"/>
              </a:defRPr>
            </a:lvl6pPr>
            <a:lvl7pPr marL="3657509" algn="l" defTabSz="1219170" rtl="0" eaLnBrk="1" latinLnBrk="0" hangingPunct="1">
              <a:defRPr sz="2400" kern="1200">
                <a:solidFill>
                  <a:schemeClr val="lt1"/>
                </a:solidFill>
                <a:latin typeface="+mn-lt"/>
                <a:ea typeface="+mn-ea"/>
                <a:cs typeface="+mn-cs"/>
              </a:defRPr>
            </a:lvl7pPr>
            <a:lvl8pPr marL="4267093" algn="l" defTabSz="1219170" rtl="0" eaLnBrk="1" latinLnBrk="0" hangingPunct="1">
              <a:defRPr sz="2400" kern="1200">
                <a:solidFill>
                  <a:schemeClr val="lt1"/>
                </a:solidFill>
                <a:latin typeface="+mn-lt"/>
                <a:ea typeface="+mn-ea"/>
                <a:cs typeface="+mn-cs"/>
              </a:defRPr>
            </a:lvl8pPr>
            <a:lvl9pPr marL="4876678" algn="l" defTabSz="1219170" rtl="0" eaLnBrk="1" latinLnBrk="0" hangingPunct="1">
              <a:defRPr sz="2400" kern="1200">
                <a:solidFill>
                  <a:schemeClr val="lt1"/>
                </a:solidFill>
                <a:latin typeface="+mn-lt"/>
                <a:ea typeface="+mn-ea"/>
                <a:cs typeface="+mn-cs"/>
              </a:defRPr>
            </a:lvl9pPr>
          </a:lstStyle>
          <a:p>
            <a:pPr algn="ctr"/>
            <a:r>
              <a:rPr lang="en-US" dirty="0">
                <a:solidFill>
                  <a:schemeClr val="accent1"/>
                </a:solidFill>
              </a:rPr>
              <a:t>Grade 3</a:t>
            </a:r>
          </a:p>
          <a:p>
            <a:pPr algn="ctr">
              <a:lnSpc>
                <a:spcPct val="90000"/>
              </a:lnSpc>
            </a:pPr>
            <a:r>
              <a:rPr lang="en-US" sz="1000" dirty="0">
                <a:solidFill>
                  <a:schemeClr val="tx1"/>
                </a:solidFill>
              </a:rPr>
              <a:t> </a:t>
            </a:r>
            <a:r>
              <a:rPr lang="en-US" sz="1400" dirty="0">
                <a:solidFill>
                  <a:schemeClr val="tx1"/>
                </a:solidFill>
              </a:rPr>
              <a:t>I do not like </a:t>
            </a:r>
            <a:r>
              <a:rPr lang="en-US" sz="1400" b="1" dirty="0">
                <a:solidFill>
                  <a:schemeClr val="accent1"/>
                </a:solidFill>
              </a:rPr>
              <a:t>girls</a:t>
            </a:r>
            <a:r>
              <a:rPr lang="en-US" sz="1400" dirty="0">
                <a:solidFill>
                  <a:schemeClr val="tx1"/>
                </a:solidFill>
              </a:rPr>
              <a:t>. They are </a:t>
            </a:r>
            <a:r>
              <a:rPr lang="en-US" sz="1400" b="1" dirty="0">
                <a:solidFill>
                  <a:schemeClr val="accent1"/>
                </a:solidFill>
              </a:rPr>
              <a:t>mean</a:t>
            </a:r>
            <a:r>
              <a:rPr lang="en-US" sz="1000" dirty="0">
                <a:solidFill>
                  <a:schemeClr val="tx1"/>
                </a:solidFill>
              </a:rPr>
              <a:t>.</a:t>
            </a:r>
          </a:p>
        </p:txBody>
      </p:sp>
      <p:sp>
        <p:nvSpPr>
          <p:cNvPr id="47" name="TextBox 46">
            <a:extLst>
              <a:ext uri="{FF2B5EF4-FFF2-40B4-BE49-F238E27FC236}">
                <a16:creationId xmlns:a16="http://schemas.microsoft.com/office/drawing/2014/main" id="{F8311B12-64E0-40DA-A2BB-EC4720225F46}"/>
              </a:ext>
            </a:extLst>
          </p:cNvPr>
          <p:cNvSpPr txBox="1"/>
          <p:nvPr/>
        </p:nvSpPr>
        <p:spPr>
          <a:xfrm>
            <a:off x="11075761" y="6007069"/>
            <a:ext cx="1045932" cy="715089"/>
          </a:xfrm>
          <a:prstGeom prst="wedgeRoundRectCallout">
            <a:avLst/>
          </a:prstGeom>
          <a:solidFill>
            <a:schemeClr val="accent4"/>
          </a:solidFill>
        </p:spPr>
        <p:txBody>
          <a:bodyPr wrap="square" lIns="91440" tIns="45720" rIns="91440" bIns="45720" rtlCol="0" anchor="b" anchorCtr="0">
            <a:spAutoFit/>
          </a:bodyPr>
          <a:lstStyle/>
          <a:p>
            <a:pPr algn="r"/>
            <a:r>
              <a:rPr lang="en-US" sz="1200" dirty="0">
                <a:solidFill>
                  <a:schemeClr val="bg1"/>
                </a:solidFill>
              </a:rPr>
              <a:t>better understand content</a:t>
            </a:r>
          </a:p>
        </p:txBody>
      </p:sp>
    </p:spTree>
    <p:extLst>
      <p:ext uri="{BB962C8B-B14F-4D97-AF65-F5344CB8AC3E}">
        <p14:creationId xmlns:p14="http://schemas.microsoft.com/office/powerpoint/2010/main" val="5615252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528"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300" fill="hold"/>
                                        <p:tgtEl>
                                          <p:spTgt spid="12"/>
                                        </p:tgtEl>
                                        <p:attrNameLst>
                                          <p:attrName>ppt_w</p:attrName>
                                        </p:attrNameLst>
                                      </p:cBhvr>
                                      <p:tavLst>
                                        <p:tav tm="0">
                                          <p:val>
                                            <p:fltVal val="0"/>
                                          </p:val>
                                        </p:tav>
                                        <p:tav tm="100000">
                                          <p:val>
                                            <p:strVal val="#ppt_w"/>
                                          </p:val>
                                        </p:tav>
                                      </p:tavLst>
                                    </p:anim>
                                    <p:anim calcmode="lin" valueType="num">
                                      <p:cBhvr>
                                        <p:cTn id="8" dur="300" fill="hold"/>
                                        <p:tgtEl>
                                          <p:spTgt spid="12"/>
                                        </p:tgtEl>
                                        <p:attrNameLst>
                                          <p:attrName>ppt_h</p:attrName>
                                        </p:attrNameLst>
                                      </p:cBhvr>
                                      <p:tavLst>
                                        <p:tav tm="0">
                                          <p:val>
                                            <p:fltVal val="0"/>
                                          </p:val>
                                        </p:tav>
                                        <p:tav tm="100000">
                                          <p:val>
                                            <p:strVal val="#ppt_h"/>
                                          </p:val>
                                        </p:tav>
                                      </p:tavLst>
                                    </p:anim>
                                    <p:animEffect transition="in" filter="fade">
                                      <p:cBhvr>
                                        <p:cTn id="9" dur="300"/>
                                        <p:tgtEl>
                                          <p:spTgt spid="12"/>
                                        </p:tgtEl>
                                      </p:cBhvr>
                                    </p:animEffect>
                                    <p:anim calcmode="lin" valueType="num">
                                      <p:cBhvr>
                                        <p:cTn id="10" dur="300" fill="hold"/>
                                        <p:tgtEl>
                                          <p:spTgt spid="12"/>
                                        </p:tgtEl>
                                        <p:attrNameLst>
                                          <p:attrName>ppt_x</p:attrName>
                                        </p:attrNameLst>
                                      </p:cBhvr>
                                      <p:tavLst>
                                        <p:tav tm="0">
                                          <p:val>
                                            <p:fltVal val="0.5"/>
                                          </p:val>
                                        </p:tav>
                                        <p:tav tm="100000">
                                          <p:val>
                                            <p:strVal val="#ppt_x"/>
                                          </p:val>
                                        </p:tav>
                                      </p:tavLst>
                                    </p:anim>
                                    <p:anim calcmode="lin" valueType="num">
                                      <p:cBhvr>
                                        <p:cTn id="11" dur="300" fill="hold"/>
                                        <p:tgtEl>
                                          <p:spTgt spid="12"/>
                                        </p:tgtEl>
                                        <p:attrNameLst>
                                          <p:attrName>ppt_y</p:attrName>
                                        </p:attrNameLst>
                                      </p:cBhvr>
                                      <p:tavLst>
                                        <p:tav tm="0">
                                          <p:val>
                                            <p:fltVal val="0.5"/>
                                          </p:val>
                                        </p:tav>
                                        <p:tav tm="100000">
                                          <p:val>
                                            <p:strVal val="#ppt_y"/>
                                          </p:val>
                                        </p:tav>
                                      </p:tavLst>
                                    </p:anim>
                                  </p:childTnLst>
                                </p:cTn>
                              </p:par>
                              <p:par>
                                <p:cTn id="12" presetID="10" presetClass="entr" presetSubtype="0" fill="hold" grpId="0" nodeType="withEffect">
                                  <p:stCondLst>
                                    <p:cond delay="200"/>
                                  </p:stCondLst>
                                  <p:childTnLst>
                                    <p:set>
                                      <p:cBhvr>
                                        <p:cTn id="13" dur="1" fill="hold">
                                          <p:stCondLst>
                                            <p:cond delay="0"/>
                                          </p:stCondLst>
                                        </p:cTn>
                                        <p:tgtEl>
                                          <p:spTgt spid="48"/>
                                        </p:tgtEl>
                                        <p:attrNameLst>
                                          <p:attrName>style.visibility</p:attrName>
                                        </p:attrNameLst>
                                      </p:cBhvr>
                                      <p:to>
                                        <p:strVal val="visible"/>
                                      </p:to>
                                    </p:set>
                                    <p:animEffect transition="in" filter="fade">
                                      <p:cBhvr>
                                        <p:cTn id="14" dur="300"/>
                                        <p:tgtEl>
                                          <p:spTgt spid="48"/>
                                        </p:tgtEl>
                                      </p:cBhvr>
                                    </p:animEffect>
                                  </p:childTnLst>
                                </p:cTn>
                              </p:par>
                              <p:par>
                                <p:cTn id="15" presetID="10" presetClass="entr" presetSubtype="0" fill="hold" grpId="0" nodeType="withEffect">
                                  <p:stCondLst>
                                    <p:cond delay="200"/>
                                  </p:stCondLst>
                                  <p:childTnLst>
                                    <p:set>
                                      <p:cBhvr>
                                        <p:cTn id="16" dur="1" fill="hold">
                                          <p:stCondLst>
                                            <p:cond delay="0"/>
                                          </p:stCondLst>
                                        </p:cTn>
                                        <p:tgtEl>
                                          <p:spTgt spid="74"/>
                                        </p:tgtEl>
                                        <p:attrNameLst>
                                          <p:attrName>style.visibility</p:attrName>
                                        </p:attrNameLst>
                                      </p:cBhvr>
                                      <p:to>
                                        <p:strVal val="visible"/>
                                      </p:to>
                                    </p:set>
                                    <p:animEffect transition="in" filter="fade">
                                      <p:cBhvr>
                                        <p:cTn id="17" dur="300"/>
                                        <p:tgtEl>
                                          <p:spTgt spid="74"/>
                                        </p:tgtEl>
                                      </p:cBhvr>
                                    </p:animEffect>
                                  </p:childTnLst>
                                </p:cTn>
                              </p:par>
                              <p:par>
                                <p:cTn id="18" presetID="53" presetClass="entr" presetSubtype="528" fill="hold" grpId="0" nodeType="withEffect">
                                  <p:stCondLst>
                                    <p:cond delay="200"/>
                                  </p:stCondLst>
                                  <p:childTnLst>
                                    <p:set>
                                      <p:cBhvr>
                                        <p:cTn id="19" dur="1" fill="hold">
                                          <p:stCondLst>
                                            <p:cond delay="0"/>
                                          </p:stCondLst>
                                        </p:cTn>
                                        <p:tgtEl>
                                          <p:spTgt spid="11"/>
                                        </p:tgtEl>
                                        <p:attrNameLst>
                                          <p:attrName>style.visibility</p:attrName>
                                        </p:attrNameLst>
                                      </p:cBhvr>
                                      <p:to>
                                        <p:strVal val="visible"/>
                                      </p:to>
                                    </p:set>
                                    <p:anim calcmode="lin" valueType="num">
                                      <p:cBhvr>
                                        <p:cTn id="20" dur="300" fill="hold"/>
                                        <p:tgtEl>
                                          <p:spTgt spid="11"/>
                                        </p:tgtEl>
                                        <p:attrNameLst>
                                          <p:attrName>ppt_w</p:attrName>
                                        </p:attrNameLst>
                                      </p:cBhvr>
                                      <p:tavLst>
                                        <p:tav tm="0">
                                          <p:val>
                                            <p:fltVal val="0"/>
                                          </p:val>
                                        </p:tav>
                                        <p:tav tm="100000">
                                          <p:val>
                                            <p:strVal val="#ppt_w"/>
                                          </p:val>
                                        </p:tav>
                                      </p:tavLst>
                                    </p:anim>
                                    <p:anim calcmode="lin" valueType="num">
                                      <p:cBhvr>
                                        <p:cTn id="21" dur="300" fill="hold"/>
                                        <p:tgtEl>
                                          <p:spTgt spid="11"/>
                                        </p:tgtEl>
                                        <p:attrNameLst>
                                          <p:attrName>ppt_h</p:attrName>
                                        </p:attrNameLst>
                                      </p:cBhvr>
                                      <p:tavLst>
                                        <p:tav tm="0">
                                          <p:val>
                                            <p:fltVal val="0"/>
                                          </p:val>
                                        </p:tav>
                                        <p:tav tm="100000">
                                          <p:val>
                                            <p:strVal val="#ppt_h"/>
                                          </p:val>
                                        </p:tav>
                                      </p:tavLst>
                                    </p:anim>
                                    <p:animEffect transition="in" filter="fade">
                                      <p:cBhvr>
                                        <p:cTn id="22" dur="300"/>
                                        <p:tgtEl>
                                          <p:spTgt spid="11"/>
                                        </p:tgtEl>
                                      </p:cBhvr>
                                    </p:animEffect>
                                    <p:anim calcmode="lin" valueType="num">
                                      <p:cBhvr>
                                        <p:cTn id="23" dur="300" fill="hold"/>
                                        <p:tgtEl>
                                          <p:spTgt spid="11"/>
                                        </p:tgtEl>
                                        <p:attrNameLst>
                                          <p:attrName>ppt_x</p:attrName>
                                        </p:attrNameLst>
                                      </p:cBhvr>
                                      <p:tavLst>
                                        <p:tav tm="0">
                                          <p:val>
                                            <p:fltVal val="0.5"/>
                                          </p:val>
                                        </p:tav>
                                        <p:tav tm="100000">
                                          <p:val>
                                            <p:strVal val="#ppt_x"/>
                                          </p:val>
                                        </p:tav>
                                      </p:tavLst>
                                    </p:anim>
                                    <p:anim calcmode="lin" valueType="num">
                                      <p:cBhvr>
                                        <p:cTn id="24" dur="300" fill="hold"/>
                                        <p:tgtEl>
                                          <p:spTgt spid="11"/>
                                        </p:tgtEl>
                                        <p:attrNameLst>
                                          <p:attrName>ppt_y</p:attrName>
                                        </p:attrNameLst>
                                      </p:cBhvr>
                                      <p:tavLst>
                                        <p:tav tm="0">
                                          <p:val>
                                            <p:fltVal val="0.5"/>
                                          </p:val>
                                        </p:tav>
                                        <p:tav tm="100000">
                                          <p:val>
                                            <p:strVal val="#ppt_y"/>
                                          </p:val>
                                        </p:tav>
                                      </p:tavLst>
                                    </p:anim>
                                  </p:childTnLst>
                                </p:cTn>
                              </p:par>
                              <p:par>
                                <p:cTn id="25" presetID="10" presetClass="entr" presetSubtype="0" fill="hold" nodeType="withEffect">
                                  <p:stCondLst>
                                    <p:cond delay="200"/>
                                  </p:stCondLst>
                                  <p:childTnLst>
                                    <p:set>
                                      <p:cBhvr>
                                        <p:cTn id="26" dur="1" fill="hold">
                                          <p:stCondLst>
                                            <p:cond delay="0"/>
                                          </p:stCondLst>
                                        </p:cTn>
                                        <p:tgtEl>
                                          <p:spTgt spid="50"/>
                                        </p:tgtEl>
                                        <p:attrNameLst>
                                          <p:attrName>style.visibility</p:attrName>
                                        </p:attrNameLst>
                                      </p:cBhvr>
                                      <p:to>
                                        <p:strVal val="visible"/>
                                      </p:to>
                                    </p:set>
                                    <p:animEffect transition="in" filter="fade">
                                      <p:cBhvr>
                                        <p:cTn id="27" dur="300"/>
                                        <p:tgtEl>
                                          <p:spTgt spid="50"/>
                                        </p:tgtEl>
                                      </p:cBhvr>
                                    </p:animEffect>
                                  </p:childTnLst>
                                </p:cTn>
                              </p:par>
                              <p:par>
                                <p:cTn id="28" presetID="10" presetClass="entr" presetSubtype="0" fill="hold" grpId="0" nodeType="withEffect">
                                  <p:stCondLst>
                                    <p:cond delay="200"/>
                                  </p:stCondLst>
                                  <p:childTnLst>
                                    <p:set>
                                      <p:cBhvr>
                                        <p:cTn id="29" dur="1" fill="hold">
                                          <p:stCondLst>
                                            <p:cond delay="0"/>
                                          </p:stCondLst>
                                        </p:cTn>
                                        <p:tgtEl>
                                          <p:spTgt spid="51"/>
                                        </p:tgtEl>
                                        <p:attrNameLst>
                                          <p:attrName>style.visibility</p:attrName>
                                        </p:attrNameLst>
                                      </p:cBhvr>
                                      <p:to>
                                        <p:strVal val="visible"/>
                                      </p:to>
                                    </p:set>
                                    <p:animEffect transition="in" filter="fade">
                                      <p:cBhvr>
                                        <p:cTn id="30" dur="300"/>
                                        <p:tgtEl>
                                          <p:spTgt spid="51"/>
                                        </p:tgtEl>
                                      </p:cBhvr>
                                    </p:animEffect>
                                  </p:childTnLst>
                                </p:cTn>
                              </p:par>
                              <p:par>
                                <p:cTn id="31" presetID="53" presetClass="entr" presetSubtype="528" fill="hold" grpId="0" nodeType="withEffect">
                                  <p:stCondLst>
                                    <p:cond delay="200"/>
                                  </p:stCondLst>
                                  <p:childTnLst>
                                    <p:set>
                                      <p:cBhvr>
                                        <p:cTn id="32" dur="1" fill="hold">
                                          <p:stCondLst>
                                            <p:cond delay="0"/>
                                          </p:stCondLst>
                                        </p:cTn>
                                        <p:tgtEl>
                                          <p:spTgt spid="49"/>
                                        </p:tgtEl>
                                        <p:attrNameLst>
                                          <p:attrName>style.visibility</p:attrName>
                                        </p:attrNameLst>
                                      </p:cBhvr>
                                      <p:to>
                                        <p:strVal val="visible"/>
                                      </p:to>
                                    </p:set>
                                    <p:anim calcmode="lin" valueType="num">
                                      <p:cBhvr>
                                        <p:cTn id="33" dur="300" fill="hold"/>
                                        <p:tgtEl>
                                          <p:spTgt spid="49"/>
                                        </p:tgtEl>
                                        <p:attrNameLst>
                                          <p:attrName>ppt_w</p:attrName>
                                        </p:attrNameLst>
                                      </p:cBhvr>
                                      <p:tavLst>
                                        <p:tav tm="0">
                                          <p:val>
                                            <p:fltVal val="0"/>
                                          </p:val>
                                        </p:tav>
                                        <p:tav tm="100000">
                                          <p:val>
                                            <p:strVal val="#ppt_w"/>
                                          </p:val>
                                        </p:tav>
                                      </p:tavLst>
                                    </p:anim>
                                    <p:anim calcmode="lin" valueType="num">
                                      <p:cBhvr>
                                        <p:cTn id="34" dur="300" fill="hold"/>
                                        <p:tgtEl>
                                          <p:spTgt spid="49"/>
                                        </p:tgtEl>
                                        <p:attrNameLst>
                                          <p:attrName>ppt_h</p:attrName>
                                        </p:attrNameLst>
                                      </p:cBhvr>
                                      <p:tavLst>
                                        <p:tav tm="0">
                                          <p:val>
                                            <p:fltVal val="0"/>
                                          </p:val>
                                        </p:tav>
                                        <p:tav tm="100000">
                                          <p:val>
                                            <p:strVal val="#ppt_h"/>
                                          </p:val>
                                        </p:tav>
                                      </p:tavLst>
                                    </p:anim>
                                    <p:animEffect transition="in" filter="fade">
                                      <p:cBhvr>
                                        <p:cTn id="35" dur="300"/>
                                        <p:tgtEl>
                                          <p:spTgt spid="49"/>
                                        </p:tgtEl>
                                      </p:cBhvr>
                                    </p:animEffect>
                                    <p:anim calcmode="lin" valueType="num">
                                      <p:cBhvr>
                                        <p:cTn id="36" dur="300" fill="hold"/>
                                        <p:tgtEl>
                                          <p:spTgt spid="49"/>
                                        </p:tgtEl>
                                        <p:attrNameLst>
                                          <p:attrName>ppt_x</p:attrName>
                                        </p:attrNameLst>
                                      </p:cBhvr>
                                      <p:tavLst>
                                        <p:tav tm="0">
                                          <p:val>
                                            <p:fltVal val="0.5"/>
                                          </p:val>
                                        </p:tav>
                                        <p:tav tm="100000">
                                          <p:val>
                                            <p:strVal val="#ppt_x"/>
                                          </p:val>
                                        </p:tav>
                                      </p:tavLst>
                                    </p:anim>
                                    <p:anim calcmode="lin" valueType="num">
                                      <p:cBhvr>
                                        <p:cTn id="37" dur="300" fill="hold"/>
                                        <p:tgtEl>
                                          <p:spTgt spid="49"/>
                                        </p:tgtEl>
                                        <p:attrNameLst>
                                          <p:attrName>ppt_y</p:attrName>
                                        </p:attrNameLst>
                                      </p:cBhvr>
                                      <p:tavLst>
                                        <p:tav tm="0">
                                          <p:val>
                                            <p:fltVal val="0.5"/>
                                          </p:val>
                                        </p:tav>
                                        <p:tav tm="100000">
                                          <p:val>
                                            <p:strVal val="#ppt_y"/>
                                          </p:val>
                                        </p:tav>
                                      </p:tavLst>
                                    </p:anim>
                                  </p:childTnLst>
                                </p:cTn>
                              </p:par>
                              <p:par>
                                <p:cTn id="38" presetID="10" presetClass="entr" presetSubtype="0" fill="hold" nodeType="withEffect">
                                  <p:stCondLst>
                                    <p:cond delay="600"/>
                                  </p:stCondLst>
                                  <p:childTnLst>
                                    <p:set>
                                      <p:cBhvr>
                                        <p:cTn id="39" dur="1" fill="hold">
                                          <p:stCondLst>
                                            <p:cond delay="0"/>
                                          </p:stCondLst>
                                        </p:cTn>
                                        <p:tgtEl>
                                          <p:spTgt spid="81"/>
                                        </p:tgtEl>
                                        <p:attrNameLst>
                                          <p:attrName>style.visibility</p:attrName>
                                        </p:attrNameLst>
                                      </p:cBhvr>
                                      <p:to>
                                        <p:strVal val="visible"/>
                                      </p:to>
                                    </p:set>
                                    <p:animEffect transition="in" filter="fade">
                                      <p:cBhvr>
                                        <p:cTn id="40" dur="300"/>
                                        <p:tgtEl>
                                          <p:spTgt spid="81"/>
                                        </p:tgtEl>
                                      </p:cBhvr>
                                    </p:animEffect>
                                  </p:childTnLst>
                                </p:cTn>
                              </p:par>
                              <p:par>
                                <p:cTn id="41" presetID="53" presetClass="entr" presetSubtype="528" fill="hold" grpId="0" nodeType="withEffect">
                                  <p:stCondLst>
                                    <p:cond delay="600"/>
                                  </p:stCondLst>
                                  <p:childTnLst>
                                    <p:set>
                                      <p:cBhvr>
                                        <p:cTn id="42" dur="1" fill="hold">
                                          <p:stCondLst>
                                            <p:cond delay="0"/>
                                          </p:stCondLst>
                                        </p:cTn>
                                        <p:tgtEl>
                                          <p:spTgt spid="43"/>
                                        </p:tgtEl>
                                        <p:attrNameLst>
                                          <p:attrName>style.visibility</p:attrName>
                                        </p:attrNameLst>
                                      </p:cBhvr>
                                      <p:to>
                                        <p:strVal val="visible"/>
                                      </p:to>
                                    </p:set>
                                    <p:anim calcmode="lin" valueType="num">
                                      <p:cBhvr>
                                        <p:cTn id="43" dur="300" fill="hold"/>
                                        <p:tgtEl>
                                          <p:spTgt spid="43"/>
                                        </p:tgtEl>
                                        <p:attrNameLst>
                                          <p:attrName>ppt_w</p:attrName>
                                        </p:attrNameLst>
                                      </p:cBhvr>
                                      <p:tavLst>
                                        <p:tav tm="0">
                                          <p:val>
                                            <p:fltVal val="0"/>
                                          </p:val>
                                        </p:tav>
                                        <p:tav tm="100000">
                                          <p:val>
                                            <p:strVal val="#ppt_w"/>
                                          </p:val>
                                        </p:tav>
                                      </p:tavLst>
                                    </p:anim>
                                    <p:anim calcmode="lin" valueType="num">
                                      <p:cBhvr>
                                        <p:cTn id="44" dur="300" fill="hold"/>
                                        <p:tgtEl>
                                          <p:spTgt spid="43"/>
                                        </p:tgtEl>
                                        <p:attrNameLst>
                                          <p:attrName>ppt_h</p:attrName>
                                        </p:attrNameLst>
                                      </p:cBhvr>
                                      <p:tavLst>
                                        <p:tav tm="0">
                                          <p:val>
                                            <p:fltVal val="0"/>
                                          </p:val>
                                        </p:tav>
                                        <p:tav tm="100000">
                                          <p:val>
                                            <p:strVal val="#ppt_h"/>
                                          </p:val>
                                        </p:tav>
                                      </p:tavLst>
                                    </p:anim>
                                    <p:animEffect transition="in" filter="fade">
                                      <p:cBhvr>
                                        <p:cTn id="45" dur="300"/>
                                        <p:tgtEl>
                                          <p:spTgt spid="43"/>
                                        </p:tgtEl>
                                      </p:cBhvr>
                                    </p:animEffect>
                                    <p:anim calcmode="lin" valueType="num">
                                      <p:cBhvr>
                                        <p:cTn id="46" dur="300" fill="hold"/>
                                        <p:tgtEl>
                                          <p:spTgt spid="43"/>
                                        </p:tgtEl>
                                        <p:attrNameLst>
                                          <p:attrName>ppt_x</p:attrName>
                                        </p:attrNameLst>
                                      </p:cBhvr>
                                      <p:tavLst>
                                        <p:tav tm="0">
                                          <p:val>
                                            <p:fltVal val="0.5"/>
                                          </p:val>
                                        </p:tav>
                                        <p:tav tm="100000">
                                          <p:val>
                                            <p:strVal val="#ppt_x"/>
                                          </p:val>
                                        </p:tav>
                                      </p:tavLst>
                                    </p:anim>
                                    <p:anim calcmode="lin" valueType="num">
                                      <p:cBhvr>
                                        <p:cTn id="47" dur="300" fill="hold"/>
                                        <p:tgtEl>
                                          <p:spTgt spid="43"/>
                                        </p:tgtEl>
                                        <p:attrNameLst>
                                          <p:attrName>ppt_y</p:attrName>
                                        </p:attrNameLst>
                                      </p:cBhvr>
                                      <p:tavLst>
                                        <p:tav tm="0">
                                          <p:val>
                                            <p:fltVal val="0.5"/>
                                          </p:val>
                                        </p:tav>
                                        <p:tav tm="100000">
                                          <p:val>
                                            <p:strVal val="#ppt_y"/>
                                          </p:val>
                                        </p:tav>
                                      </p:tavLst>
                                    </p:anim>
                                  </p:childTnLst>
                                </p:cTn>
                              </p:par>
                              <p:par>
                                <p:cTn id="48" presetID="10" presetClass="entr" presetSubtype="0" fill="hold" grpId="0" nodeType="withEffect">
                                  <p:stCondLst>
                                    <p:cond delay="900"/>
                                  </p:stCondLst>
                                  <p:childTnLst>
                                    <p:set>
                                      <p:cBhvr>
                                        <p:cTn id="49" dur="1" fill="hold">
                                          <p:stCondLst>
                                            <p:cond delay="0"/>
                                          </p:stCondLst>
                                        </p:cTn>
                                        <p:tgtEl>
                                          <p:spTgt spid="75"/>
                                        </p:tgtEl>
                                        <p:attrNameLst>
                                          <p:attrName>style.visibility</p:attrName>
                                        </p:attrNameLst>
                                      </p:cBhvr>
                                      <p:to>
                                        <p:strVal val="visible"/>
                                      </p:to>
                                    </p:set>
                                    <p:animEffect transition="in" filter="fade">
                                      <p:cBhvr>
                                        <p:cTn id="50" dur="300"/>
                                        <p:tgtEl>
                                          <p:spTgt spid="75"/>
                                        </p:tgtEl>
                                      </p:cBhvr>
                                    </p:animEffect>
                                  </p:childTnLst>
                                </p:cTn>
                              </p:par>
                              <p:par>
                                <p:cTn id="51" presetID="53" presetClass="entr" presetSubtype="528" fill="hold" grpId="0" nodeType="withEffect">
                                  <p:stCondLst>
                                    <p:cond delay="900"/>
                                  </p:stCondLst>
                                  <p:childTnLst>
                                    <p:set>
                                      <p:cBhvr>
                                        <p:cTn id="52" dur="1" fill="hold">
                                          <p:stCondLst>
                                            <p:cond delay="0"/>
                                          </p:stCondLst>
                                        </p:cTn>
                                        <p:tgtEl>
                                          <p:spTgt spid="10"/>
                                        </p:tgtEl>
                                        <p:attrNameLst>
                                          <p:attrName>style.visibility</p:attrName>
                                        </p:attrNameLst>
                                      </p:cBhvr>
                                      <p:to>
                                        <p:strVal val="visible"/>
                                      </p:to>
                                    </p:set>
                                    <p:anim calcmode="lin" valueType="num">
                                      <p:cBhvr>
                                        <p:cTn id="53" dur="300" fill="hold"/>
                                        <p:tgtEl>
                                          <p:spTgt spid="10"/>
                                        </p:tgtEl>
                                        <p:attrNameLst>
                                          <p:attrName>ppt_w</p:attrName>
                                        </p:attrNameLst>
                                      </p:cBhvr>
                                      <p:tavLst>
                                        <p:tav tm="0">
                                          <p:val>
                                            <p:fltVal val="0"/>
                                          </p:val>
                                        </p:tav>
                                        <p:tav tm="100000">
                                          <p:val>
                                            <p:strVal val="#ppt_w"/>
                                          </p:val>
                                        </p:tav>
                                      </p:tavLst>
                                    </p:anim>
                                    <p:anim calcmode="lin" valueType="num">
                                      <p:cBhvr>
                                        <p:cTn id="54" dur="300" fill="hold"/>
                                        <p:tgtEl>
                                          <p:spTgt spid="10"/>
                                        </p:tgtEl>
                                        <p:attrNameLst>
                                          <p:attrName>ppt_h</p:attrName>
                                        </p:attrNameLst>
                                      </p:cBhvr>
                                      <p:tavLst>
                                        <p:tav tm="0">
                                          <p:val>
                                            <p:fltVal val="0"/>
                                          </p:val>
                                        </p:tav>
                                        <p:tav tm="100000">
                                          <p:val>
                                            <p:strVal val="#ppt_h"/>
                                          </p:val>
                                        </p:tav>
                                      </p:tavLst>
                                    </p:anim>
                                    <p:animEffect transition="in" filter="fade">
                                      <p:cBhvr>
                                        <p:cTn id="55" dur="300"/>
                                        <p:tgtEl>
                                          <p:spTgt spid="10"/>
                                        </p:tgtEl>
                                      </p:cBhvr>
                                    </p:animEffect>
                                    <p:anim calcmode="lin" valueType="num">
                                      <p:cBhvr>
                                        <p:cTn id="56" dur="300" fill="hold"/>
                                        <p:tgtEl>
                                          <p:spTgt spid="10"/>
                                        </p:tgtEl>
                                        <p:attrNameLst>
                                          <p:attrName>ppt_x</p:attrName>
                                        </p:attrNameLst>
                                      </p:cBhvr>
                                      <p:tavLst>
                                        <p:tav tm="0">
                                          <p:val>
                                            <p:fltVal val="0.5"/>
                                          </p:val>
                                        </p:tav>
                                        <p:tav tm="100000">
                                          <p:val>
                                            <p:strVal val="#ppt_x"/>
                                          </p:val>
                                        </p:tav>
                                      </p:tavLst>
                                    </p:anim>
                                    <p:anim calcmode="lin" valueType="num">
                                      <p:cBhvr>
                                        <p:cTn id="57" dur="300" fill="hold"/>
                                        <p:tgtEl>
                                          <p:spTgt spid="10"/>
                                        </p:tgtEl>
                                        <p:attrNameLst>
                                          <p:attrName>ppt_y</p:attrName>
                                        </p:attrNameLst>
                                      </p:cBhvr>
                                      <p:tavLst>
                                        <p:tav tm="0">
                                          <p:val>
                                            <p:fltVal val="0.5"/>
                                          </p:val>
                                        </p:tav>
                                        <p:tav tm="100000">
                                          <p:val>
                                            <p:strVal val="#ppt_y"/>
                                          </p:val>
                                        </p:tav>
                                      </p:tavLst>
                                    </p:anim>
                                  </p:childTnLst>
                                </p:cTn>
                              </p:par>
                              <p:par>
                                <p:cTn id="58" presetID="10" presetClass="entr" presetSubtype="0" fill="hold" grpId="0" nodeType="withEffect">
                                  <p:stCondLst>
                                    <p:cond delay="1200"/>
                                  </p:stCondLst>
                                  <p:childTnLst>
                                    <p:set>
                                      <p:cBhvr>
                                        <p:cTn id="59" dur="1" fill="hold">
                                          <p:stCondLst>
                                            <p:cond delay="0"/>
                                          </p:stCondLst>
                                        </p:cTn>
                                        <p:tgtEl>
                                          <p:spTgt spid="26"/>
                                        </p:tgtEl>
                                        <p:attrNameLst>
                                          <p:attrName>style.visibility</p:attrName>
                                        </p:attrNameLst>
                                      </p:cBhvr>
                                      <p:to>
                                        <p:strVal val="visible"/>
                                      </p:to>
                                    </p:set>
                                    <p:animEffect transition="in" filter="fade">
                                      <p:cBhvr>
                                        <p:cTn id="60" dur="300"/>
                                        <p:tgtEl>
                                          <p:spTgt spid="26"/>
                                        </p:tgtEl>
                                      </p:cBhvr>
                                    </p:animEffect>
                                  </p:childTnLst>
                                </p:cTn>
                              </p:par>
                              <p:par>
                                <p:cTn id="61" presetID="10" presetClass="entr" presetSubtype="0" fill="hold" grpId="0" nodeType="withEffect">
                                  <p:stCondLst>
                                    <p:cond delay="1200"/>
                                  </p:stCondLst>
                                  <p:childTnLst>
                                    <p:set>
                                      <p:cBhvr>
                                        <p:cTn id="62" dur="1" fill="hold">
                                          <p:stCondLst>
                                            <p:cond delay="0"/>
                                          </p:stCondLst>
                                        </p:cTn>
                                        <p:tgtEl>
                                          <p:spTgt spid="77"/>
                                        </p:tgtEl>
                                        <p:attrNameLst>
                                          <p:attrName>style.visibility</p:attrName>
                                        </p:attrNameLst>
                                      </p:cBhvr>
                                      <p:to>
                                        <p:strVal val="visible"/>
                                      </p:to>
                                    </p:set>
                                    <p:animEffect transition="in" filter="fade">
                                      <p:cBhvr>
                                        <p:cTn id="63" dur="300"/>
                                        <p:tgtEl>
                                          <p:spTgt spid="77"/>
                                        </p:tgtEl>
                                      </p:cBhvr>
                                    </p:animEffect>
                                  </p:childTnLst>
                                </p:cTn>
                              </p:par>
                              <p:par>
                                <p:cTn id="64" presetID="53" presetClass="entr" presetSubtype="528" fill="hold" grpId="0" nodeType="withEffect">
                                  <p:stCondLst>
                                    <p:cond delay="1200"/>
                                  </p:stCondLst>
                                  <p:childTnLst>
                                    <p:set>
                                      <p:cBhvr>
                                        <p:cTn id="65" dur="1" fill="hold">
                                          <p:stCondLst>
                                            <p:cond delay="0"/>
                                          </p:stCondLst>
                                        </p:cTn>
                                        <p:tgtEl>
                                          <p:spTgt spid="39"/>
                                        </p:tgtEl>
                                        <p:attrNameLst>
                                          <p:attrName>style.visibility</p:attrName>
                                        </p:attrNameLst>
                                      </p:cBhvr>
                                      <p:to>
                                        <p:strVal val="visible"/>
                                      </p:to>
                                    </p:set>
                                    <p:anim calcmode="lin" valueType="num">
                                      <p:cBhvr>
                                        <p:cTn id="66" dur="300" fill="hold"/>
                                        <p:tgtEl>
                                          <p:spTgt spid="39"/>
                                        </p:tgtEl>
                                        <p:attrNameLst>
                                          <p:attrName>ppt_w</p:attrName>
                                        </p:attrNameLst>
                                      </p:cBhvr>
                                      <p:tavLst>
                                        <p:tav tm="0">
                                          <p:val>
                                            <p:fltVal val="0"/>
                                          </p:val>
                                        </p:tav>
                                        <p:tav tm="100000">
                                          <p:val>
                                            <p:strVal val="#ppt_w"/>
                                          </p:val>
                                        </p:tav>
                                      </p:tavLst>
                                    </p:anim>
                                    <p:anim calcmode="lin" valueType="num">
                                      <p:cBhvr>
                                        <p:cTn id="67" dur="300" fill="hold"/>
                                        <p:tgtEl>
                                          <p:spTgt spid="39"/>
                                        </p:tgtEl>
                                        <p:attrNameLst>
                                          <p:attrName>ppt_h</p:attrName>
                                        </p:attrNameLst>
                                      </p:cBhvr>
                                      <p:tavLst>
                                        <p:tav tm="0">
                                          <p:val>
                                            <p:fltVal val="0"/>
                                          </p:val>
                                        </p:tav>
                                        <p:tav tm="100000">
                                          <p:val>
                                            <p:strVal val="#ppt_h"/>
                                          </p:val>
                                        </p:tav>
                                      </p:tavLst>
                                    </p:anim>
                                    <p:animEffect transition="in" filter="fade">
                                      <p:cBhvr>
                                        <p:cTn id="68" dur="300"/>
                                        <p:tgtEl>
                                          <p:spTgt spid="39"/>
                                        </p:tgtEl>
                                      </p:cBhvr>
                                    </p:animEffect>
                                    <p:anim calcmode="lin" valueType="num">
                                      <p:cBhvr>
                                        <p:cTn id="69" dur="300" fill="hold"/>
                                        <p:tgtEl>
                                          <p:spTgt spid="39"/>
                                        </p:tgtEl>
                                        <p:attrNameLst>
                                          <p:attrName>ppt_x</p:attrName>
                                        </p:attrNameLst>
                                      </p:cBhvr>
                                      <p:tavLst>
                                        <p:tav tm="0">
                                          <p:val>
                                            <p:fltVal val="0.5"/>
                                          </p:val>
                                        </p:tav>
                                        <p:tav tm="100000">
                                          <p:val>
                                            <p:strVal val="#ppt_x"/>
                                          </p:val>
                                        </p:tav>
                                      </p:tavLst>
                                    </p:anim>
                                    <p:anim calcmode="lin" valueType="num">
                                      <p:cBhvr>
                                        <p:cTn id="70" dur="300" fill="hold"/>
                                        <p:tgtEl>
                                          <p:spTgt spid="39"/>
                                        </p:tgtEl>
                                        <p:attrNameLst>
                                          <p:attrName>ppt_y</p:attrName>
                                        </p:attrNameLst>
                                      </p:cBhvr>
                                      <p:tavLst>
                                        <p:tav tm="0">
                                          <p:val>
                                            <p:fltVal val="0.5"/>
                                          </p:val>
                                        </p:tav>
                                        <p:tav tm="100000">
                                          <p:val>
                                            <p:strVal val="#ppt_y"/>
                                          </p:val>
                                        </p:tav>
                                      </p:tavLst>
                                    </p:anim>
                                  </p:childTnLst>
                                </p:cTn>
                              </p:par>
                              <p:par>
                                <p:cTn id="71" presetID="10" presetClass="entr" presetSubtype="0" fill="hold" grpId="0" nodeType="withEffect">
                                  <p:stCondLst>
                                    <p:cond delay="1500"/>
                                  </p:stCondLst>
                                  <p:childTnLst>
                                    <p:set>
                                      <p:cBhvr>
                                        <p:cTn id="72" dur="1" fill="hold">
                                          <p:stCondLst>
                                            <p:cond delay="0"/>
                                          </p:stCondLst>
                                        </p:cTn>
                                        <p:tgtEl>
                                          <p:spTgt spid="44"/>
                                        </p:tgtEl>
                                        <p:attrNameLst>
                                          <p:attrName>style.visibility</p:attrName>
                                        </p:attrNameLst>
                                      </p:cBhvr>
                                      <p:to>
                                        <p:strVal val="visible"/>
                                      </p:to>
                                    </p:set>
                                    <p:animEffect transition="in" filter="fade">
                                      <p:cBhvr>
                                        <p:cTn id="73" dur="300"/>
                                        <p:tgtEl>
                                          <p:spTgt spid="44"/>
                                        </p:tgtEl>
                                      </p:cBhvr>
                                    </p:animEffect>
                                  </p:childTnLst>
                                </p:cTn>
                              </p:par>
                              <p:par>
                                <p:cTn id="74" presetID="10" presetClass="entr" presetSubtype="0" fill="hold" nodeType="withEffect">
                                  <p:stCondLst>
                                    <p:cond delay="1500"/>
                                  </p:stCondLst>
                                  <p:childTnLst>
                                    <p:set>
                                      <p:cBhvr>
                                        <p:cTn id="75" dur="1" fill="hold">
                                          <p:stCondLst>
                                            <p:cond delay="0"/>
                                          </p:stCondLst>
                                        </p:cTn>
                                        <p:tgtEl>
                                          <p:spTgt spid="82"/>
                                        </p:tgtEl>
                                        <p:attrNameLst>
                                          <p:attrName>style.visibility</p:attrName>
                                        </p:attrNameLst>
                                      </p:cBhvr>
                                      <p:to>
                                        <p:strVal val="visible"/>
                                      </p:to>
                                    </p:set>
                                    <p:animEffect transition="in" filter="fade">
                                      <p:cBhvr>
                                        <p:cTn id="76" dur="300"/>
                                        <p:tgtEl>
                                          <p:spTgt spid="82"/>
                                        </p:tgtEl>
                                      </p:cBhvr>
                                    </p:animEffect>
                                  </p:childTnLst>
                                </p:cTn>
                              </p:par>
                              <p:par>
                                <p:cTn id="77" presetID="53" presetClass="entr" presetSubtype="528" fill="hold" grpId="0" nodeType="withEffect">
                                  <p:stCondLst>
                                    <p:cond delay="1500"/>
                                  </p:stCondLst>
                                  <p:childTnLst>
                                    <p:set>
                                      <p:cBhvr>
                                        <p:cTn id="78" dur="1" fill="hold">
                                          <p:stCondLst>
                                            <p:cond delay="0"/>
                                          </p:stCondLst>
                                        </p:cTn>
                                        <p:tgtEl>
                                          <p:spTgt spid="9"/>
                                        </p:tgtEl>
                                        <p:attrNameLst>
                                          <p:attrName>style.visibility</p:attrName>
                                        </p:attrNameLst>
                                      </p:cBhvr>
                                      <p:to>
                                        <p:strVal val="visible"/>
                                      </p:to>
                                    </p:set>
                                    <p:anim calcmode="lin" valueType="num">
                                      <p:cBhvr>
                                        <p:cTn id="79" dur="300" fill="hold"/>
                                        <p:tgtEl>
                                          <p:spTgt spid="9"/>
                                        </p:tgtEl>
                                        <p:attrNameLst>
                                          <p:attrName>ppt_w</p:attrName>
                                        </p:attrNameLst>
                                      </p:cBhvr>
                                      <p:tavLst>
                                        <p:tav tm="0">
                                          <p:val>
                                            <p:fltVal val="0"/>
                                          </p:val>
                                        </p:tav>
                                        <p:tav tm="100000">
                                          <p:val>
                                            <p:strVal val="#ppt_w"/>
                                          </p:val>
                                        </p:tav>
                                      </p:tavLst>
                                    </p:anim>
                                    <p:anim calcmode="lin" valueType="num">
                                      <p:cBhvr>
                                        <p:cTn id="80" dur="300" fill="hold"/>
                                        <p:tgtEl>
                                          <p:spTgt spid="9"/>
                                        </p:tgtEl>
                                        <p:attrNameLst>
                                          <p:attrName>ppt_h</p:attrName>
                                        </p:attrNameLst>
                                      </p:cBhvr>
                                      <p:tavLst>
                                        <p:tav tm="0">
                                          <p:val>
                                            <p:fltVal val="0"/>
                                          </p:val>
                                        </p:tav>
                                        <p:tav tm="100000">
                                          <p:val>
                                            <p:strVal val="#ppt_h"/>
                                          </p:val>
                                        </p:tav>
                                      </p:tavLst>
                                    </p:anim>
                                    <p:animEffect transition="in" filter="fade">
                                      <p:cBhvr>
                                        <p:cTn id="81" dur="300"/>
                                        <p:tgtEl>
                                          <p:spTgt spid="9"/>
                                        </p:tgtEl>
                                      </p:cBhvr>
                                    </p:animEffect>
                                    <p:anim calcmode="lin" valueType="num">
                                      <p:cBhvr>
                                        <p:cTn id="82" dur="300" fill="hold"/>
                                        <p:tgtEl>
                                          <p:spTgt spid="9"/>
                                        </p:tgtEl>
                                        <p:attrNameLst>
                                          <p:attrName>ppt_x</p:attrName>
                                        </p:attrNameLst>
                                      </p:cBhvr>
                                      <p:tavLst>
                                        <p:tav tm="0">
                                          <p:val>
                                            <p:fltVal val="0.5"/>
                                          </p:val>
                                        </p:tav>
                                        <p:tav tm="100000">
                                          <p:val>
                                            <p:strVal val="#ppt_x"/>
                                          </p:val>
                                        </p:tav>
                                      </p:tavLst>
                                    </p:anim>
                                    <p:anim calcmode="lin" valueType="num">
                                      <p:cBhvr>
                                        <p:cTn id="83" dur="300" fill="hold"/>
                                        <p:tgtEl>
                                          <p:spTgt spid="9"/>
                                        </p:tgtEl>
                                        <p:attrNameLst>
                                          <p:attrName>ppt_y</p:attrName>
                                        </p:attrNameLst>
                                      </p:cBhvr>
                                      <p:tavLst>
                                        <p:tav tm="0">
                                          <p:val>
                                            <p:fltVal val="0.5"/>
                                          </p:val>
                                        </p:tav>
                                        <p:tav tm="100000">
                                          <p:val>
                                            <p:strVal val="#ppt_y"/>
                                          </p:val>
                                        </p:tav>
                                      </p:tavLst>
                                    </p:anim>
                                  </p:childTnLst>
                                </p:cTn>
                              </p:par>
                              <p:par>
                                <p:cTn id="84" presetID="10" presetClass="entr" presetSubtype="0" fill="hold" grpId="0" nodeType="withEffect">
                                  <p:stCondLst>
                                    <p:cond delay="1800"/>
                                  </p:stCondLst>
                                  <p:childTnLst>
                                    <p:set>
                                      <p:cBhvr>
                                        <p:cTn id="85" dur="1" fill="hold">
                                          <p:stCondLst>
                                            <p:cond delay="0"/>
                                          </p:stCondLst>
                                        </p:cTn>
                                        <p:tgtEl>
                                          <p:spTgt spid="45"/>
                                        </p:tgtEl>
                                        <p:attrNameLst>
                                          <p:attrName>style.visibility</p:attrName>
                                        </p:attrNameLst>
                                      </p:cBhvr>
                                      <p:to>
                                        <p:strVal val="visible"/>
                                      </p:to>
                                    </p:set>
                                    <p:animEffect transition="in" filter="fade">
                                      <p:cBhvr>
                                        <p:cTn id="86" dur="300"/>
                                        <p:tgtEl>
                                          <p:spTgt spid="45"/>
                                        </p:tgtEl>
                                      </p:cBhvr>
                                    </p:animEffect>
                                  </p:childTnLst>
                                </p:cTn>
                              </p:par>
                              <p:par>
                                <p:cTn id="87" presetID="10" presetClass="entr" presetSubtype="0" fill="hold" grpId="0" nodeType="withEffect">
                                  <p:stCondLst>
                                    <p:cond delay="1800"/>
                                  </p:stCondLst>
                                  <p:childTnLst>
                                    <p:set>
                                      <p:cBhvr>
                                        <p:cTn id="88" dur="1" fill="hold">
                                          <p:stCondLst>
                                            <p:cond delay="0"/>
                                          </p:stCondLst>
                                        </p:cTn>
                                        <p:tgtEl>
                                          <p:spTgt spid="76"/>
                                        </p:tgtEl>
                                        <p:attrNameLst>
                                          <p:attrName>style.visibility</p:attrName>
                                        </p:attrNameLst>
                                      </p:cBhvr>
                                      <p:to>
                                        <p:strVal val="visible"/>
                                      </p:to>
                                    </p:set>
                                    <p:animEffect transition="in" filter="fade">
                                      <p:cBhvr>
                                        <p:cTn id="89" dur="300"/>
                                        <p:tgtEl>
                                          <p:spTgt spid="76"/>
                                        </p:tgtEl>
                                      </p:cBhvr>
                                    </p:animEffect>
                                  </p:childTnLst>
                                </p:cTn>
                              </p:par>
                              <p:par>
                                <p:cTn id="90" presetID="10" presetClass="entr" presetSubtype="0" fill="hold" grpId="0" nodeType="withEffect">
                                  <p:stCondLst>
                                    <p:cond delay="1800"/>
                                  </p:stCondLst>
                                  <p:childTnLst>
                                    <p:set>
                                      <p:cBhvr>
                                        <p:cTn id="91" dur="1" fill="hold">
                                          <p:stCondLst>
                                            <p:cond delay="0"/>
                                          </p:stCondLst>
                                        </p:cTn>
                                        <p:tgtEl>
                                          <p:spTgt spid="36"/>
                                        </p:tgtEl>
                                        <p:attrNameLst>
                                          <p:attrName>style.visibility</p:attrName>
                                        </p:attrNameLst>
                                      </p:cBhvr>
                                      <p:to>
                                        <p:strVal val="visible"/>
                                      </p:to>
                                    </p:set>
                                    <p:animEffect transition="in" filter="fade">
                                      <p:cBhvr>
                                        <p:cTn id="92" dur="300"/>
                                        <p:tgtEl>
                                          <p:spTgt spid="36"/>
                                        </p:tgtEl>
                                      </p:cBhvr>
                                    </p:animEffect>
                                  </p:childTnLst>
                                </p:cTn>
                              </p:par>
                              <p:par>
                                <p:cTn id="93" presetID="10" presetClass="entr" presetSubtype="0" fill="hold" grpId="0" nodeType="withEffect">
                                  <p:stCondLst>
                                    <p:cond delay="200"/>
                                  </p:stCondLst>
                                  <p:childTnLst>
                                    <p:set>
                                      <p:cBhvr>
                                        <p:cTn id="94" dur="1" fill="hold">
                                          <p:stCondLst>
                                            <p:cond delay="0"/>
                                          </p:stCondLst>
                                        </p:cTn>
                                        <p:tgtEl>
                                          <p:spTgt spid="37"/>
                                        </p:tgtEl>
                                        <p:attrNameLst>
                                          <p:attrName>style.visibility</p:attrName>
                                        </p:attrNameLst>
                                      </p:cBhvr>
                                      <p:to>
                                        <p:strVal val="visible"/>
                                      </p:to>
                                    </p:set>
                                    <p:animEffect transition="in" filter="fade">
                                      <p:cBhvr>
                                        <p:cTn id="95" dur="300"/>
                                        <p:tgtEl>
                                          <p:spTgt spid="37"/>
                                        </p:tgtEl>
                                      </p:cBhvr>
                                    </p:animEffect>
                                  </p:childTnLst>
                                </p:cTn>
                              </p:par>
                              <p:par>
                                <p:cTn id="96" presetID="10" presetClass="entr" presetSubtype="0" fill="hold" grpId="0" nodeType="withEffect">
                                  <p:stCondLst>
                                    <p:cond delay="200"/>
                                  </p:stCondLst>
                                  <p:childTnLst>
                                    <p:set>
                                      <p:cBhvr>
                                        <p:cTn id="97" dur="1" fill="hold">
                                          <p:stCondLst>
                                            <p:cond delay="0"/>
                                          </p:stCondLst>
                                        </p:cTn>
                                        <p:tgtEl>
                                          <p:spTgt spid="38"/>
                                        </p:tgtEl>
                                        <p:attrNameLst>
                                          <p:attrName>style.visibility</p:attrName>
                                        </p:attrNameLst>
                                      </p:cBhvr>
                                      <p:to>
                                        <p:strVal val="visible"/>
                                      </p:to>
                                    </p:set>
                                    <p:animEffect transition="in" filter="fade">
                                      <p:cBhvr>
                                        <p:cTn id="98" dur="300"/>
                                        <p:tgtEl>
                                          <p:spTgt spid="38"/>
                                        </p:tgtEl>
                                      </p:cBhvr>
                                    </p:animEffect>
                                  </p:childTnLst>
                                </p:cTn>
                              </p:par>
                              <p:par>
                                <p:cTn id="99" presetID="53" presetClass="entr" presetSubtype="528" fill="hold" grpId="0" nodeType="withEffect">
                                  <p:stCondLst>
                                    <p:cond delay="0"/>
                                  </p:stCondLst>
                                  <p:childTnLst>
                                    <p:set>
                                      <p:cBhvr>
                                        <p:cTn id="100" dur="1" fill="hold">
                                          <p:stCondLst>
                                            <p:cond delay="0"/>
                                          </p:stCondLst>
                                        </p:cTn>
                                        <p:tgtEl>
                                          <p:spTgt spid="40"/>
                                        </p:tgtEl>
                                        <p:attrNameLst>
                                          <p:attrName>style.visibility</p:attrName>
                                        </p:attrNameLst>
                                      </p:cBhvr>
                                      <p:to>
                                        <p:strVal val="visible"/>
                                      </p:to>
                                    </p:set>
                                    <p:anim calcmode="lin" valueType="num">
                                      <p:cBhvr>
                                        <p:cTn id="101" dur="300" fill="hold"/>
                                        <p:tgtEl>
                                          <p:spTgt spid="40"/>
                                        </p:tgtEl>
                                        <p:attrNameLst>
                                          <p:attrName>ppt_w</p:attrName>
                                        </p:attrNameLst>
                                      </p:cBhvr>
                                      <p:tavLst>
                                        <p:tav tm="0">
                                          <p:val>
                                            <p:fltVal val="0"/>
                                          </p:val>
                                        </p:tav>
                                        <p:tav tm="100000">
                                          <p:val>
                                            <p:strVal val="#ppt_w"/>
                                          </p:val>
                                        </p:tav>
                                      </p:tavLst>
                                    </p:anim>
                                    <p:anim calcmode="lin" valueType="num">
                                      <p:cBhvr>
                                        <p:cTn id="102" dur="300" fill="hold"/>
                                        <p:tgtEl>
                                          <p:spTgt spid="40"/>
                                        </p:tgtEl>
                                        <p:attrNameLst>
                                          <p:attrName>ppt_h</p:attrName>
                                        </p:attrNameLst>
                                      </p:cBhvr>
                                      <p:tavLst>
                                        <p:tav tm="0">
                                          <p:val>
                                            <p:fltVal val="0"/>
                                          </p:val>
                                        </p:tav>
                                        <p:tav tm="100000">
                                          <p:val>
                                            <p:strVal val="#ppt_h"/>
                                          </p:val>
                                        </p:tav>
                                      </p:tavLst>
                                    </p:anim>
                                    <p:animEffect transition="in" filter="fade">
                                      <p:cBhvr>
                                        <p:cTn id="103" dur="300"/>
                                        <p:tgtEl>
                                          <p:spTgt spid="40"/>
                                        </p:tgtEl>
                                      </p:cBhvr>
                                    </p:animEffect>
                                    <p:anim calcmode="lin" valueType="num">
                                      <p:cBhvr>
                                        <p:cTn id="104" dur="300" fill="hold"/>
                                        <p:tgtEl>
                                          <p:spTgt spid="40"/>
                                        </p:tgtEl>
                                        <p:attrNameLst>
                                          <p:attrName>ppt_x</p:attrName>
                                        </p:attrNameLst>
                                      </p:cBhvr>
                                      <p:tavLst>
                                        <p:tav tm="0">
                                          <p:val>
                                            <p:fltVal val="0.5"/>
                                          </p:val>
                                        </p:tav>
                                        <p:tav tm="100000">
                                          <p:val>
                                            <p:strVal val="#ppt_x"/>
                                          </p:val>
                                        </p:tav>
                                      </p:tavLst>
                                    </p:anim>
                                    <p:anim calcmode="lin" valueType="num">
                                      <p:cBhvr>
                                        <p:cTn id="105" dur="300" fill="hold"/>
                                        <p:tgtEl>
                                          <p:spTgt spid="40"/>
                                        </p:tgtEl>
                                        <p:attrNameLst>
                                          <p:attrName>ppt_y</p:attrName>
                                        </p:attrNameLst>
                                      </p:cBhvr>
                                      <p:tavLst>
                                        <p:tav tm="0">
                                          <p:val>
                                            <p:fltVal val="0.5"/>
                                          </p:val>
                                        </p:tav>
                                        <p:tav tm="100000">
                                          <p:val>
                                            <p:strVal val="#ppt_y"/>
                                          </p:val>
                                        </p:tav>
                                      </p:tavLst>
                                    </p:anim>
                                  </p:childTnLst>
                                </p:cTn>
                              </p:par>
                              <p:par>
                                <p:cTn id="106" presetID="10" presetClass="entr" presetSubtype="0" fill="hold" grpId="0" nodeType="withEffect">
                                  <p:stCondLst>
                                    <p:cond delay="1200"/>
                                  </p:stCondLst>
                                  <p:childTnLst>
                                    <p:set>
                                      <p:cBhvr>
                                        <p:cTn id="107" dur="1" fill="hold">
                                          <p:stCondLst>
                                            <p:cond delay="0"/>
                                          </p:stCondLst>
                                        </p:cTn>
                                        <p:tgtEl>
                                          <p:spTgt spid="41"/>
                                        </p:tgtEl>
                                        <p:attrNameLst>
                                          <p:attrName>style.visibility</p:attrName>
                                        </p:attrNameLst>
                                      </p:cBhvr>
                                      <p:to>
                                        <p:strVal val="visible"/>
                                      </p:to>
                                    </p:set>
                                    <p:animEffect transition="in" filter="fade">
                                      <p:cBhvr>
                                        <p:cTn id="108" dur="300"/>
                                        <p:tgtEl>
                                          <p:spTgt spid="41"/>
                                        </p:tgtEl>
                                      </p:cBhvr>
                                    </p:animEffect>
                                  </p:childTnLst>
                                </p:cTn>
                              </p:par>
                              <p:par>
                                <p:cTn id="109" presetID="10" presetClass="entr" presetSubtype="0" fill="hold" grpId="0" nodeType="withEffect">
                                  <p:stCondLst>
                                    <p:cond delay="1500"/>
                                  </p:stCondLst>
                                  <p:childTnLst>
                                    <p:set>
                                      <p:cBhvr>
                                        <p:cTn id="110" dur="1" fill="hold">
                                          <p:stCondLst>
                                            <p:cond delay="0"/>
                                          </p:stCondLst>
                                        </p:cTn>
                                        <p:tgtEl>
                                          <p:spTgt spid="42"/>
                                        </p:tgtEl>
                                        <p:attrNameLst>
                                          <p:attrName>style.visibility</p:attrName>
                                        </p:attrNameLst>
                                      </p:cBhvr>
                                      <p:to>
                                        <p:strVal val="visible"/>
                                      </p:to>
                                    </p:set>
                                    <p:animEffect transition="in" filter="fade">
                                      <p:cBhvr>
                                        <p:cTn id="111" dur="3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animBg="1"/>
      <p:bldP spid="49" grpId="0" animBg="1"/>
      <p:bldP spid="41" grpId="0" animBg="1"/>
      <p:bldP spid="40" grpId="0" animBg="1"/>
      <p:bldP spid="9" grpId="0" animBg="1"/>
      <p:bldP spid="10" grpId="0" animBg="1"/>
      <p:bldP spid="11" grpId="0" animBg="1"/>
      <p:bldP spid="12" grpId="0" animBg="1"/>
      <p:bldP spid="39" grpId="0" animBg="1"/>
      <p:bldP spid="48" grpId="0"/>
      <p:bldP spid="74" grpId="0" animBg="1"/>
      <p:bldP spid="75" grpId="0" animBg="1"/>
      <p:bldP spid="26" grpId="0"/>
      <p:bldP spid="44" grpId="0"/>
      <p:bldP spid="45" grpId="0"/>
      <p:bldP spid="76" grpId="0" animBg="1"/>
      <p:bldP spid="77" grpId="0" animBg="1"/>
      <p:bldP spid="37" grpId="0"/>
      <p:bldP spid="38" grpId="0"/>
      <p:bldP spid="42" grpId="0"/>
      <p:bldP spid="36" grpId="0"/>
      <p:bldP spid="51"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846042FC-DF69-4BE6-8111-6779C4649FD7}"/>
              </a:ext>
            </a:extLst>
          </p:cNvPr>
          <p:cNvSpPr/>
          <p:nvPr/>
        </p:nvSpPr>
        <p:spPr>
          <a:xfrm>
            <a:off x="2826656" y="3687766"/>
            <a:ext cx="996669" cy="365828"/>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white"/>
              </a:solidFill>
              <a:effectLst/>
              <a:uLnTx/>
              <a:uFillTx/>
              <a:latin typeface="Open Sans Light"/>
              <a:ea typeface="+mn-ea"/>
              <a:cs typeface="+mn-cs"/>
            </a:endParaRPr>
          </a:p>
        </p:txBody>
      </p:sp>
      <p:sp>
        <p:nvSpPr>
          <p:cNvPr id="24" name="Rectangle 23">
            <a:extLst>
              <a:ext uri="{FF2B5EF4-FFF2-40B4-BE49-F238E27FC236}">
                <a16:creationId xmlns:a16="http://schemas.microsoft.com/office/drawing/2014/main" id="{359BE749-AC8E-4DAB-B029-F947ED4C6AA7}"/>
              </a:ext>
            </a:extLst>
          </p:cNvPr>
          <p:cNvSpPr/>
          <p:nvPr/>
        </p:nvSpPr>
        <p:spPr>
          <a:xfrm>
            <a:off x="836178" y="3834946"/>
            <a:ext cx="2594845" cy="56818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white"/>
              </a:solidFill>
              <a:effectLst/>
              <a:uLnTx/>
              <a:uFillTx/>
              <a:latin typeface="Open Sans Light"/>
              <a:ea typeface="+mn-ea"/>
              <a:cs typeface="+mn-cs"/>
            </a:endParaRPr>
          </a:p>
        </p:txBody>
      </p:sp>
      <p:sp>
        <p:nvSpPr>
          <p:cNvPr id="17" name="Rectangle 16"/>
          <p:cNvSpPr/>
          <p:nvPr/>
        </p:nvSpPr>
        <p:spPr>
          <a:xfrm>
            <a:off x="683778" y="2237992"/>
            <a:ext cx="4153568" cy="726802"/>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white"/>
              </a:solidFill>
              <a:effectLst/>
              <a:uLnTx/>
              <a:uFillTx/>
              <a:latin typeface="Open Sans Light"/>
              <a:ea typeface="+mn-ea"/>
              <a:cs typeface="+mn-cs"/>
            </a:endParaRPr>
          </a:p>
        </p:txBody>
      </p:sp>
      <p:sp>
        <p:nvSpPr>
          <p:cNvPr id="18" name="Rectangle 17"/>
          <p:cNvSpPr/>
          <p:nvPr/>
        </p:nvSpPr>
        <p:spPr>
          <a:xfrm>
            <a:off x="683778" y="2959706"/>
            <a:ext cx="4153568" cy="726802"/>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white"/>
              </a:solidFill>
              <a:effectLst/>
              <a:uLnTx/>
              <a:uFillTx/>
              <a:latin typeface="Open Sans Light"/>
              <a:ea typeface="+mn-ea"/>
              <a:cs typeface="+mn-cs"/>
            </a:endParaRPr>
          </a:p>
        </p:txBody>
      </p:sp>
      <p:sp>
        <p:nvSpPr>
          <p:cNvPr id="19" name="Rectangle 18"/>
          <p:cNvSpPr/>
          <p:nvPr/>
        </p:nvSpPr>
        <p:spPr>
          <a:xfrm>
            <a:off x="744467" y="3682546"/>
            <a:ext cx="2840306" cy="668556"/>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white"/>
              </a:solidFill>
              <a:effectLst/>
              <a:uLnTx/>
              <a:uFillTx/>
              <a:latin typeface="Open Sans Light"/>
              <a:ea typeface="+mn-ea"/>
              <a:cs typeface="+mn-cs"/>
            </a:endParaRPr>
          </a:p>
        </p:txBody>
      </p:sp>
      <p:sp>
        <p:nvSpPr>
          <p:cNvPr id="20" name="Rectangle 19"/>
          <p:cNvSpPr/>
          <p:nvPr/>
        </p:nvSpPr>
        <p:spPr>
          <a:xfrm>
            <a:off x="683778" y="1516277"/>
            <a:ext cx="4153568" cy="7268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white"/>
              </a:solidFill>
              <a:effectLst/>
              <a:uLnTx/>
              <a:uFillTx/>
              <a:latin typeface="Open Sans Light"/>
              <a:ea typeface="+mn-ea"/>
              <a:cs typeface="+mn-cs"/>
            </a:endParaRPr>
          </a:p>
        </p:txBody>
      </p:sp>
      <p:sp>
        <p:nvSpPr>
          <p:cNvPr id="16" name="Title 15"/>
          <p:cNvSpPr>
            <a:spLocks noGrp="1"/>
          </p:cNvSpPr>
          <p:nvPr>
            <p:ph type="title"/>
          </p:nvPr>
        </p:nvSpPr>
        <p:spPr/>
        <p:txBody>
          <a:bodyPr/>
          <a:lstStyle/>
          <a:p>
            <a:r>
              <a:rPr lang="en-US" dirty="0"/>
              <a:t>Sentiment Analysis</a:t>
            </a:r>
          </a:p>
        </p:txBody>
      </p:sp>
      <p:sp>
        <p:nvSpPr>
          <p:cNvPr id="10" name="Freeform 37"/>
          <p:cNvSpPr>
            <a:spLocks/>
          </p:cNvSpPr>
          <p:nvPr/>
        </p:nvSpPr>
        <p:spPr bwMode="auto">
          <a:xfrm>
            <a:off x="819256" y="5300404"/>
            <a:ext cx="3750501" cy="3327375"/>
          </a:xfrm>
          <a:custGeom>
            <a:avLst/>
            <a:gdLst>
              <a:gd name="T0" fmla="*/ 1178 w 1554"/>
              <a:gd name="T1" fmla="*/ 59 h 1379"/>
              <a:gd name="T2" fmla="*/ 1171 w 1554"/>
              <a:gd name="T3" fmla="*/ 26 h 1379"/>
              <a:gd name="T4" fmla="*/ 1149 w 1554"/>
              <a:gd name="T5" fmla="*/ 0 h 1379"/>
              <a:gd name="T6" fmla="*/ 1120 w 1554"/>
              <a:gd name="T7" fmla="*/ 7 h 1379"/>
              <a:gd name="T8" fmla="*/ 1085 w 1554"/>
              <a:gd name="T9" fmla="*/ 8 h 1379"/>
              <a:gd name="T10" fmla="*/ 1038 w 1554"/>
              <a:gd name="T11" fmla="*/ 24 h 1379"/>
              <a:gd name="T12" fmla="*/ 960 w 1554"/>
              <a:gd name="T13" fmla="*/ 59 h 1379"/>
              <a:gd name="T14" fmla="*/ 902 w 1554"/>
              <a:gd name="T15" fmla="*/ 98 h 1379"/>
              <a:gd name="T16" fmla="*/ 864 w 1554"/>
              <a:gd name="T17" fmla="*/ 118 h 1379"/>
              <a:gd name="T18" fmla="*/ 757 w 1554"/>
              <a:gd name="T19" fmla="*/ 209 h 1379"/>
              <a:gd name="T20" fmla="*/ 653 w 1554"/>
              <a:gd name="T21" fmla="*/ 295 h 1379"/>
              <a:gd name="T22" fmla="*/ 607 w 1554"/>
              <a:gd name="T23" fmla="*/ 352 h 1379"/>
              <a:gd name="T24" fmla="*/ 543 w 1554"/>
              <a:gd name="T25" fmla="*/ 404 h 1379"/>
              <a:gd name="T26" fmla="*/ 502 w 1554"/>
              <a:gd name="T27" fmla="*/ 444 h 1379"/>
              <a:gd name="T28" fmla="*/ 469 w 1554"/>
              <a:gd name="T29" fmla="*/ 479 h 1379"/>
              <a:gd name="T30" fmla="*/ 528 w 1554"/>
              <a:gd name="T31" fmla="*/ 366 h 1379"/>
              <a:gd name="T32" fmla="*/ 558 w 1554"/>
              <a:gd name="T33" fmla="*/ 304 h 1379"/>
              <a:gd name="T34" fmla="*/ 524 w 1554"/>
              <a:gd name="T35" fmla="*/ 181 h 1379"/>
              <a:gd name="T36" fmla="*/ 406 w 1554"/>
              <a:gd name="T37" fmla="*/ 272 h 1379"/>
              <a:gd name="T38" fmla="*/ 379 w 1554"/>
              <a:gd name="T39" fmla="*/ 397 h 1379"/>
              <a:gd name="T40" fmla="*/ 263 w 1554"/>
              <a:gd name="T41" fmla="*/ 581 h 1379"/>
              <a:gd name="T42" fmla="*/ 214 w 1554"/>
              <a:gd name="T43" fmla="*/ 697 h 1379"/>
              <a:gd name="T44" fmla="*/ 133 w 1554"/>
              <a:gd name="T45" fmla="*/ 878 h 1379"/>
              <a:gd name="T46" fmla="*/ 77 w 1554"/>
              <a:gd name="T47" fmla="*/ 1078 h 1379"/>
              <a:gd name="T48" fmla="*/ 0 w 1554"/>
              <a:gd name="T49" fmla="*/ 1293 h 1379"/>
              <a:gd name="T50" fmla="*/ 1477 w 1554"/>
              <a:gd name="T51" fmla="*/ 1379 h 1379"/>
              <a:gd name="T52" fmla="*/ 1495 w 1554"/>
              <a:gd name="T53" fmla="*/ 1298 h 1379"/>
              <a:gd name="T54" fmla="*/ 1509 w 1554"/>
              <a:gd name="T55" fmla="*/ 1188 h 1379"/>
              <a:gd name="T56" fmla="*/ 1503 w 1554"/>
              <a:gd name="T57" fmla="*/ 1122 h 1379"/>
              <a:gd name="T58" fmla="*/ 1542 w 1554"/>
              <a:gd name="T59" fmla="*/ 1006 h 1379"/>
              <a:gd name="T60" fmla="*/ 1542 w 1554"/>
              <a:gd name="T61" fmla="*/ 953 h 1379"/>
              <a:gd name="T62" fmla="*/ 1543 w 1554"/>
              <a:gd name="T63" fmla="*/ 898 h 1379"/>
              <a:gd name="T64" fmla="*/ 1537 w 1554"/>
              <a:gd name="T65" fmla="*/ 841 h 1379"/>
              <a:gd name="T66" fmla="*/ 1509 w 1554"/>
              <a:gd name="T67" fmla="*/ 764 h 1379"/>
              <a:gd name="T68" fmla="*/ 1472 w 1554"/>
              <a:gd name="T69" fmla="*/ 716 h 1379"/>
              <a:gd name="T70" fmla="*/ 1468 w 1554"/>
              <a:gd name="T71" fmla="*/ 673 h 1379"/>
              <a:gd name="T72" fmla="*/ 1427 w 1554"/>
              <a:gd name="T73" fmla="*/ 574 h 1379"/>
              <a:gd name="T74" fmla="*/ 1399 w 1554"/>
              <a:gd name="T75" fmla="*/ 550 h 1379"/>
              <a:gd name="T76" fmla="*/ 1405 w 1554"/>
              <a:gd name="T77" fmla="*/ 495 h 1379"/>
              <a:gd name="T78" fmla="*/ 1384 w 1554"/>
              <a:gd name="T79" fmla="*/ 448 h 1379"/>
              <a:gd name="T80" fmla="*/ 1352 w 1554"/>
              <a:gd name="T81" fmla="*/ 359 h 1379"/>
              <a:gd name="T82" fmla="*/ 1314 w 1554"/>
              <a:gd name="T83" fmla="*/ 287 h 1379"/>
              <a:gd name="T84" fmla="*/ 1245 w 1554"/>
              <a:gd name="T85" fmla="*/ 181 h 1379"/>
              <a:gd name="T86" fmla="*/ 1237 w 1554"/>
              <a:gd name="T87" fmla="*/ 145 h 1379"/>
              <a:gd name="T88" fmla="*/ 1241 w 1554"/>
              <a:gd name="T89" fmla="*/ 81 h 1379"/>
              <a:gd name="T90" fmla="*/ 1178 w 1554"/>
              <a:gd name="T91" fmla="*/ 59 h 1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554" h="1379">
                <a:moveTo>
                  <a:pt x="1178" y="59"/>
                </a:moveTo>
                <a:cubicBezTo>
                  <a:pt x="1178" y="59"/>
                  <a:pt x="1176" y="36"/>
                  <a:pt x="1171" y="26"/>
                </a:cubicBezTo>
                <a:cubicBezTo>
                  <a:pt x="1167" y="16"/>
                  <a:pt x="1166" y="0"/>
                  <a:pt x="1149" y="0"/>
                </a:cubicBezTo>
                <a:cubicBezTo>
                  <a:pt x="1132" y="0"/>
                  <a:pt x="1126" y="6"/>
                  <a:pt x="1120" y="7"/>
                </a:cubicBezTo>
                <a:cubicBezTo>
                  <a:pt x="1113" y="8"/>
                  <a:pt x="1099" y="7"/>
                  <a:pt x="1085" y="8"/>
                </a:cubicBezTo>
                <a:cubicBezTo>
                  <a:pt x="1070" y="9"/>
                  <a:pt x="1065" y="19"/>
                  <a:pt x="1038" y="24"/>
                </a:cubicBezTo>
                <a:cubicBezTo>
                  <a:pt x="1011" y="28"/>
                  <a:pt x="975" y="46"/>
                  <a:pt x="960" y="59"/>
                </a:cubicBezTo>
                <a:cubicBezTo>
                  <a:pt x="944" y="71"/>
                  <a:pt x="914" y="88"/>
                  <a:pt x="902" y="98"/>
                </a:cubicBezTo>
                <a:cubicBezTo>
                  <a:pt x="890" y="108"/>
                  <a:pt x="875" y="104"/>
                  <a:pt x="864" y="118"/>
                </a:cubicBezTo>
                <a:cubicBezTo>
                  <a:pt x="852" y="133"/>
                  <a:pt x="779" y="187"/>
                  <a:pt x="757" y="209"/>
                </a:cubicBezTo>
                <a:cubicBezTo>
                  <a:pt x="734" y="230"/>
                  <a:pt x="663" y="268"/>
                  <a:pt x="653" y="295"/>
                </a:cubicBezTo>
                <a:cubicBezTo>
                  <a:pt x="643" y="323"/>
                  <a:pt x="627" y="345"/>
                  <a:pt x="607" y="352"/>
                </a:cubicBezTo>
                <a:cubicBezTo>
                  <a:pt x="586" y="359"/>
                  <a:pt x="551" y="388"/>
                  <a:pt x="543" y="404"/>
                </a:cubicBezTo>
                <a:cubicBezTo>
                  <a:pt x="536" y="419"/>
                  <a:pt x="513" y="428"/>
                  <a:pt x="502" y="444"/>
                </a:cubicBezTo>
                <a:cubicBezTo>
                  <a:pt x="490" y="460"/>
                  <a:pt x="469" y="479"/>
                  <a:pt x="469" y="479"/>
                </a:cubicBezTo>
                <a:cubicBezTo>
                  <a:pt x="469" y="479"/>
                  <a:pt x="514" y="385"/>
                  <a:pt x="528" y="366"/>
                </a:cubicBezTo>
                <a:cubicBezTo>
                  <a:pt x="541" y="348"/>
                  <a:pt x="546" y="314"/>
                  <a:pt x="558" y="304"/>
                </a:cubicBezTo>
                <a:cubicBezTo>
                  <a:pt x="552" y="279"/>
                  <a:pt x="534" y="216"/>
                  <a:pt x="524" y="181"/>
                </a:cubicBezTo>
                <a:cubicBezTo>
                  <a:pt x="483" y="203"/>
                  <a:pt x="418" y="248"/>
                  <a:pt x="406" y="272"/>
                </a:cubicBezTo>
                <a:cubicBezTo>
                  <a:pt x="394" y="295"/>
                  <a:pt x="382" y="373"/>
                  <a:pt x="379" y="397"/>
                </a:cubicBezTo>
                <a:cubicBezTo>
                  <a:pt x="345" y="416"/>
                  <a:pt x="272" y="552"/>
                  <a:pt x="263" y="581"/>
                </a:cubicBezTo>
                <a:cubicBezTo>
                  <a:pt x="254" y="609"/>
                  <a:pt x="219" y="652"/>
                  <a:pt x="214" y="697"/>
                </a:cubicBezTo>
                <a:cubicBezTo>
                  <a:pt x="208" y="743"/>
                  <a:pt x="151" y="831"/>
                  <a:pt x="133" y="878"/>
                </a:cubicBezTo>
                <a:cubicBezTo>
                  <a:pt x="115" y="924"/>
                  <a:pt x="87" y="1041"/>
                  <a:pt x="77" y="1078"/>
                </a:cubicBezTo>
                <a:cubicBezTo>
                  <a:pt x="67" y="1115"/>
                  <a:pt x="0" y="1293"/>
                  <a:pt x="0" y="1293"/>
                </a:cubicBezTo>
                <a:cubicBezTo>
                  <a:pt x="1477" y="1379"/>
                  <a:pt x="1477" y="1379"/>
                  <a:pt x="1477" y="1379"/>
                </a:cubicBezTo>
                <a:cubicBezTo>
                  <a:pt x="1477" y="1379"/>
                  <a:pt x="1493" y="1335"/>
                  <a:pt x="1495" y="1298"/>
                </a:cubicBezTo>
                <a:cubicBezTo>
                  <a:pt x="1497" y="1262"/>
                  <a:pt x="1510" y="1219"/>
                  <a:pt x="1509" y="1188"/>
                </a:cubicBezTo>
                <a:cubicBezTo>
                  <a:pt x="1508" y="1158"/>
                  <a:pt x="1500" y="1150"/>
                  <a:pt x="1503" y="1122"/>
                </a:cubicBezTo>
                <a:cubicBezTo>
                  <a:pt x="1507" y="1094"/>
                  <a:pt x="1539" y="1032"/>
                  <a:pt x="1542" y="1006"/>
                </a:cubicBezTo>
                <a:cubicBezTo>
                  <a:pt x="1544" y="980"/>
                  <a:pt x="1541" y="973"/>
                  <a:pt x="1542" y="953"/>
                </a:cubicBezTo>
                <a:cubicBezTo>
                  <a:pt x="1543" y="933"/>
                  <a:pt x="1554" y="910"/>
                  <a:pt x="1543" y="898"/>
                </a:cubicBezTo>
                <a:cubicBezTo>
                  <a:pt x="1531" y="886"/>
                  <a:pt x="1542" y="860"/>
                  <a:pt x="1537" y="841"/>
                </a:cubicBezTo>
                <a:cubicBezTo>
                  <a:pt x="1532" y="822"/>
                  <a:pt x="1527" y="782"/>
                  <a:pt x="1509" y="764"/>
                </a:cubicBezTo>
                <a:cubicBezTo>
                  <a:pt x="1491" y="745"/>
                  <a:pt x="1468" y="725"/>
                  <a:pt x="1472" y="716"/>
                </a:cubicBezTo>
                <a:cubicBezTo>
                  <a:pt x="1475" y="706"/>
                  <a:pt x="1474" y="692"/>
                  <a:pt x="1468" y="673"/>
                </a:cubicBezTo>
                <a:cubicBezTo>
                  <a:pt x="1461" y="653"/>
                  <a:pt x="1434" y="584"/>
                  <a:pt x="1427" y="574"/>
                </a:cubicBezTo>
                <a:cubicBezTo>
                  <a:pt x="1420" y="565"/>
                  <a:pt x="1405" y="559"/>
                  <a:pt x="1399" y="550"/>
                </a:cubicBezTo>
                <a:cubicBezTo>
                  <a:pt x="1394" y="541"/>
                  <a:pt x="1409" y="513"/>
                  <a:pt x="1405" y="495"/>
                </a:cubicBezTo>
                <a:cubicBezTo>
                  <a:pt x="1402" y="477"/>
                  <a:pt x="1391" y="468"/>
                  <a:pt x="1384" y="448"/>
                </a:cubicBezTo>
                <a:cubicBezTo>
                  <a:pt x="1369" y="411"/>
                  <a:pt x="1351" y="375"/>
                  <a:pt x="1352" y="359"/>
                </a:cubicBezTo>
                <a:cubicBezTo>
                  <a:pt x="1352" y="342"/>
                  <a:pt x="1319" y="311"/>
                  <a:pt x="1314" y="287"/>
                </a:cubicBezTo>
                <a:cubicBezTo>
                  <a:pt x="1309" y="262"/>
                  <a:pt x="1251" y="201"/>
                  <a:pt x="1245" y="181"/>
                </a:cubicBezTo>
                <a:cubicBezTo>
                  <a:pt x="1239" y="161"/>
                  <a:pt x="1233" y="161"/>
                  <a:pt x="1237" y="145"/>
                </a:cubicBezTo>
                <a:cubicBezTo>
                  <a:pt x="1241" y="130"/>
                  <a:pt x="1255" y="98"/>
                  <a:pt x="1241" y="81"/>
                </a:cubicBezTo>
                <a:cubicBezTo>
                  <a:pt x="1228" y="64"/>
                  <a:pt x="1197" y="59"/>
                  <a:pt x="1178" y="59"/>
                </a:cubicBezTo>
                <a:close/>
              </a:path>
            </a:pathLst>
          </a:custGeom>
          <a:solidFill>
            <a:schemeClr val="bg1">
              <a:lumMod val="85000"/>
            </a:schemeClr>
          </a:solidFill>
          <a:ln w="3175">
            <a:noFill/>
          </a:ln>
        </p:spPr>
        <p:txBody>
          <a:bodyPr vert="horz" wrap="square" lIns="91440" tIns="45720" rIns="91440" bIns="45720" numCol="1" anchor="t" anchorCtr="0" compatLnSpc="1">
            <a:prstTxWarp prst="textNoShape">
              <a:avLst/>
            </a:prstTxWarp>
          </a:bodyPr>
          <a:lstStyle/>
          <a:p>
            <a:pPr marL="0" marR="0" lvl="0" indent="0" algn="l" defTabSz="121917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solidFill>
                  <a:srgbClr val="85CA46"/>
                </a:solidFill>
              </a:ln>
              <a:solidFill>
                <a:srgbClr val="373737"/>
              </a:solidFill>
              <a:effectLst/>
              <a:uLnTx/>
              <a:uFillTx/>
              <a:latin typeface="Gotham Light"/>
              <a:ea typeface="+mn-ea"/>
              <a:cs typeface="Gotham Light"/>
            </a:endParaRPr>
          </a:p>
        </p:txBody>
      </p:sp>
      <p:sp>
        <p:nvSpPr>
          <p:cNvPr id="52" name="Freeform 51"/>
          <p:cNvSpPr/>
          <p:nvPr/>
        </p:nvSpPr>
        <p:spPr>
          <a:xfrm rot="16200000">
            <a:off x="4570009" y="1774604"/>
            <a:ext cx="992134" cy="475485"/>
          </a:xfrm>
          <a:custGeom>
            <a:avLst/>
            <a:gdLst>
              <a:gd name="connsiteX0" fmla="*/ 992134 w 992134"/>
              <a:gd name="connsiteY0" fmla="*/ 1 h 475485"/>
              <a:gd name="connsiteX1" fmla="*/ 992134 w 992134"/>
              <a:gd name="connsiteY1" fmla="*/ 475485 h 475485"/>
              <a:gd name="connsiteX2" fmla="*/ 306334 w 992134"/>
              <a:gd name="connsiteY2" fmla="*/ 475485 h 475485"/>
              <a:gd name="connsiteX3" fmla="*/ 306334 w 992134"/>
              <a:gd name="connsiteY3" fmla="*/ 475484 h 475485"/>
              <a:gd name="connsiteX4" fmla="*/ 0 w 992134"/>
              <a:gd name="connsiteY4" fmla="*/ 475484 h 475485"/>
              <a:gd name="connsiteX5" fmla="*/ 253885 w 992134"/>
              <a:gd name="connsiteY5" fmla="*/ 0 h 475485"/>
              <a:gd name="connsiteX6" fmla="*/ 685800 w 992134"/>
              <a:gd name="connsiteY6" fmla="*/ 0 h 475485"/>
              <a:gd name="connsiteX7" fmla="*/ 685800 w 992134"/>
              <a:gd name="connsiteY7" fmla="*/ 1 h 475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2134" h="475485">
                <a:moveTo>
                  <a:pt x="992134" y="1"/>
                </a:moveTo>
                <a:lnTo>
                  <a:pt x="992134" y="475485"/>
                </a:lnTo>
                <a:lnTo>
                  <a:pt x="306334" y="475485"/>
                </a:lnTo>
                <a:lnTo>
                  <a:pt x="306334" y="475484"/>
                </a:lnTo>
                <a:lnTo>
                  <a:pt x="0" y="475484"/>
                </a:lnTo>
                <a:lnTo>
                  <a:pt x="253885" y="0"/>
                </a:lnTo>
                <a:lnTo>
                  <a:pt x="685800" y="0"/>
                </a:lnTo>
                <a:lnTo>
                  <a:pt x="685800" y="1"/>
                </a:lnTo>
                <a:close/>
              </a:path>
            </a:pathLst>
          </a:custGeom>
          <a:solidFill>
            <a:schemeClr val="accent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white"/>
              </a:solidFill>
              <a:effectLst/>
              <a:uLnTx/>
              <a:uFillTx/>
              <a:latin typeface="Open Sans Light"/>
              <a:ea typeface="+mn-ea"/>
              <a:cs typeface="+mn-cs"/>
            </a:endParaRPr>
          </a:p>
        </p:txBody>
      </p:sp>
      <p:sp>
        <p:nvSpPr>
          <p:cNvPr id="51" name="Freeform 50"/>
          <p:cNvSpPr/>
          <p:nvPr/>
        </p:nvSpPr>
        <p:spPr>
          <a:xfrm rot="16200000">
            <a:off x="4441297" y="2625032"/>
            <a:ext cx="1249561" cy="475485"/>
          </a:xfrm>
          <a:custGeom>
            <a:avLst/>
            <a:gdLst>
              <a:gd name="connsiteX0" fmla="*/ 1249561 w 1249561"/>
              <a:gd name="connsiteY0" fmla="*/ 1 h 475485"/>
              <a:gd name="connsiteX1" fmla="*/ 991278 w 1249561"/>
              <a:gd name="connsiteY1" fmla="*/ 475485 h 475485"/>
              <a:gd name="connsiteX2" fmla="*/ 434530 w 1249561"/>
              <a:gd name="connsiteY2" fmla="*/ 475485 h 475485"/>
              <a:gd name="connsiteX3" fmla="*/ 434531 w 1249561"/>
              <a:gd name="connsiteY3" fmla="*/ 475484 h 475485"/>
              <a:gd name="connsiteX4" fmla="*/ 0 w 1249561"/>
              <a:gd name="connsiteY4" fmla="*/ 475484 h 475485"/>
              <a:gd name="connsiteX5" fmla="*/ 521910 w 1249561"/>
              <a:gd name="connsiteY5" fmla="*/ 0 h 475485"/>
              <a:gd name="connsiteX6" fmla="*/ 1109579 w 1249561"/>
              <a:gd name="connsiteY6" fmla="*/ 0 h 475485"/>
              <a:gd name="connsiteX7" fmla="*/ 1109578 w 1249561"/>
              <a:gd name="connsiteY7" fmla="*/ 1 h 475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9561" h="475485">
                <a:moveTo>
                  <a:pt x="1249561" y="1"/>
                </a:moveTo>
                <a:lnTo>
                  <a:pt x="991278" y="475485"/>
                </a:lnTo>
                <a:lnTo>
                  <a:pt x="434530" y="475485"/>
                </a:lnTo>
                <a:lnTo>
                  <a:pt x="434531" y="475484"/>
                </a:lnTo>
                <a:lnTo>
                  <a:pt x="0" y="475484"/>
                </a:lnTo>
                <a:lnTo>
                  <a:pt x="521910" y="0"/>
                </a:lnTo>
                <a:lnTo>
                  <a:pt x="1109579" y="0"/>
                </a:lnTo>
                <a:lnTo>
                  <a:pt x="1109578" y="1"/>
                </a:lnTo>
                <a:close/>
              </a:path>
            </a:pathLst>
          </a:custGeom>
          <a:solidFill>
            <a:schemeClr val="accent3">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US" sz="3200" b="0" i="0" u="none" strike="noStrike" kern="1200" cap="none" spc="0" normalizeH="0" baseline="0" noProof="0">
              <a:ln>
                <a:noFill/>
              </a:ln>
              <a:solidFill>
                <a:prstClr val="white"/>
              </a:solidFill>
              <a:effectLst/>
              <a:uLnTx/>
              <a:uFillTx/>
              <a:latin typeface="Open Sans Light"/>
              <a:ea typeface="+mn-ea"/>
              <a:cs typeface="+mn-cs"/>
            </a:endParaRPr>
          </a:p>
        </p:txBody>
      </p:sp>
      <p:sp>
        <p:nvSpPr>
          <p:cNvPr id="50" name="Freeform 49"/>
          <p:cNvSpPr/>
          <p:nvPr/>
        </p:nvSpPr>
        <p:spPr>
          <a:xfrm rot="16200000">
            <a:off x="4302999" y="3485042"/>
            <a:ext cx="1526156" cy="475485"/>
          </a:xfrm>
          <a:custGeom>
            <a:avLst/>
            <a:gdLst>
              <a:gd name="connsiteX0" fmla="*/ 1526156 w 1526156"/>
              <a:gd name="connsiteY0" fmla="*/ 1 h 475485"/>
              <a:gd name="connsiteX1" fmla="*/ 1025091 w 1526156"/>
              <a:gd name="connsiteY1" fmla="*/ 475485 h 475485"/>
              <a:gd name="connsiteX2" fmla="*/ 355289 w 1526156"/>
              <a:gd name="connsiteY2" fmla="*/ 475485 h 475485"/>
              <a:gd name="connsiteX3" fmla="*/ 355289 w 1526156"/>
              <a:gd name="connsiteY3" fmla="*/ 475484 h 475485"/>
              <a:gd name="connsiteX4" fmla="*/ 0 w 1526156"/>
              <a:gd name="connsiteY4" fmla="*/ 475484 h 475485"/>
              <a:gd name="connsiteX5" fmla="*/ 789589 w 1526156"/>
              <a:gd name="connsiteY5" fmla="*/ 0 h 475485"/>
              <a:gd name="connsiteX6" fmla="*/ 1345888 w 1526156"/>
              <a:gd name="connsiteY6" fmla="*/ 0 h 475485"/>
              <a:gd name="connsiteX7" fmla="*/ 1345887 w 1526156"/>
              <a:gd name="connsiteY7" fmla="*/ 1 h 475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26156" h="475485">
                <a:moveTo>
                  <a:pt x="1526156" y="1"/>
                </a:moveTo>
                <a:lnTo>
                  <a:pt x="1025091" y="475485"/>
                </a:lnTo>
                <a:lnTo>
                  <a:pt x="355289" y="475485"/>
                </a:lnTo>
                <a:lnTo>
                  <a:pt x="355289" y="475484"/>
                </a:lnTo>
                <a:lnTo>
                  <a:pt x="0" y="475484"/>
                </a:lnTo>
                <a:lnTo>
                  <a:pt x="789589" y="0"/>
                </a:lnTo>
                <a:lnTo>
                  <a:pt x="1345888" y="0"/>
                </a:lnTo>
                <a:lnTo>
                  <a:pt x="1345887" y="1"/>
                </a:lnTo>
                <a:close/>
              </a:path>
            </a:pathLst>
          </a:custGeom>
          <a:solidFill>
            <a:schemeClr val="accent5">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US" sz="3200" b="0" i="0" u="none" strike="noStrike" kern="1200" cap="none" spc="0" normalizeH="0" baseline="0" noProof="0">
              <a:ln>
                <a:noFill/>
              </a:ln>
              <a:solidFill>
                <a:prstClr val="white"/>
              </a:solidFill>
              <a:effectLst/>
              <a:uLnTx/>
              <a:uFillTx/>
              <a:latin typeface="Open Sans Light"/>
              <a:ea typeface="+mn-ea"/>
              <a:cs typeface="+mn-cs"/>
            </a:endParaRPr>
          </a:p>
        </p:txBody>
      </p:sp>
      <p:sp>
        <p:nvSpPr>
          <p:cNvPr id="27" name="Rectangle 26"/>
          <p:cNvSpPr/>
          <p:nvPr/>
        </p:nvSpPr>
        <p:spPr>
          <a:xfrm>
            <a:off x="5302982" y="2505420"/>
            <a:ext cx="6445142" cy="992135"/>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74320" tIns="0" rtlCol="0" anchor="ctr"/>
          <a:lstStyle/>
          <a:p>
            <a:pPr marL="0" marR="0" lvl="0" indent="0" algn="l" defTabSz="1219170" rtl="0" eaLnBrk="1" fontAlgn="auto" latinLnBrk="0" hangingPunct="1">
              <a:lnSpc>
                <a:spcPct val="100000"/>
              </a:lnSpc>
              <a:spcBef>
                <a:spcPts val="0"/>
              </a:spcBef>
              <a:spcAft>
                <a:spcPts val="0"/>
              </a:spcAft>
              <a:buClrTx/>
              <a:buSzTx/>
              <a:buFontTx/>
              <a:buNone/>
              <a:tabLst/>
              <a:defRPr/>
            </a:pPr>
            <a:endParaRPr kumimoji="0" lang="en-US" sz="3200" b="0" i="0" u="none" strike="noStrike" kern="1200" cap="none" spc="0" normalizeH="0" baseline="0" noProof="0" dirty="0">
              <a:ln>
                <a:noFill/>
              </a:ln>
              <a:solidFill>
                <a:srgbClr val="FFFFFF"/>
              </a:solidFill>
              <a:effectLst/>
              <a:uLnTx/>
              <a:uFillTx/>
              <a:latin typeface="Open Sans Light"/>
              <a:ea typeface="+mn-ea"/>
              <a:cs typeface="+mn-cs"/>
            </a:endParaRPr>
          </a:p>
        </p:txBody>
      </p:sp>
      <p:sp>
        <p:nvSpPr>
          <p:cNvPr id="28" name="Rectangle 27"/>
          <p:cNvSpPr/>
          <p:nvPr/>
        </p:nvSpPr>
        <p:spPr>
          <a:xfrm>
            <a:off x="5302982" y="1516279"/>
            <a:ext cx="6445142" cy="99213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74320" tIns="0" rtlCol="0" anchor="ctr"/>
          <a:lstStyle/>
          <a:p>
            <a:pPr marL="0" marR="0" lvl="0" indent="0" algn="l" defTabSz="1219170" rtl="0" eaLnBrk="1" fontAlgn="auto" latinLnBrk="0" hangingPunct="1">
              <a:lnSpc>
                <a:spcPct val="100000"/>
              </a:lnSpc>
              <a:spcBef>
                <a:spcPts val="0"/>
              </a:spcBef>
              <a:spcAft>
                <a:spcPts val="0"/>
              </a:spcAft>
              <a:buClrTx/>
              <a:buSzTx/>
              <a:buFontTx/>
              <a:buNone/>
              <a:tabLst/>
              <a:defRPr/>
            </a:pPr>
            <a:endParaRPr kumimoji="0" lang="en-US" sz="3200" b="0" i="0" u="none" strike="noStrike" kern="1200" cap="none" spc="0" normalizeH="0" baseline="0" noProof="0" dirty="0">
              <a:ln>
                <a:noFill/>
              </a:ln>
              <a:solidFill>
                <a:srgbClr val="FFFFFF"/>
              </a:solidFill>
              <a:effectLst/>
              <a:uLnTx/>
              <a:uFillTx/>
              <a:latin typeface="Open Sans Light"/>
              <a:ea typeface="+mn-ea"/>
              <a:cs typeface="+mn-cs"/>
            </a:endParaRPr>
          </a:p>
        </p:txBody>
      </p:sp>
      <p:sp>
        <p:nvSpPr>
          <p:cNvPr id="29" name="Rectangle 28"/>
          <p:cNvSpPr/>
          <p:nvPr/>
        </p:nvSpPr>
        <p:spPr>
          <a:xfrm>
            <a:off x="5302982" y="3493727"/>
            <a:ext cx="6445142" cy="992135"/>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74320" tIns="0" rtlCol="0" anchor="ctr"/>
          <a:lstStyle/>
          <a:p>
            <a:pPr marL="0" marR="0" lvl="0" indent="0" algn="l" defTabSz="1219170" rtl="0" eaLnBrk="1" fontAlgn="auto" latinLnBrk="0" hangingPunct="1">
              <a:lnSpc>
                <a:spcPct val="100000"/>
              </a:lnSpc>
              <a:spcBef>
                <a:spcPts val="0"/>
              </a:spcBef>
              <a:spcAft>
                <a:spcPts val="0"/>
              </a:spcAft>
              <a:buClrTx/>
              <a:buSzTx/>
              <a:buFontTx/>
              <a:buNone/>
              <a:tabLst/>
              <a:defRPr/>
            </a:pPr>
            <a:endParaRPr kumimoji="0" lang="en-US" sz="3200" b="0" i="0" u="none" strike="noStrike" kern="1200" cap="none" spc="0" normalizeH="0" baseline="0" noProof="0" dirty="0">
              <a:ln>
                <a:noFill/>
              </a:ln>
              <a:solidFill>
                <a:srgbClr val="FFFFFF"/>
              </a:solidFill>
              <a:effectLst/>
              <a:uLnTx/>
              <a:uFillTx/>
              <a:latin typeface="Open Sans Light"/>
              <a:ea typeface="+mn-ea"/>
              <a:cs typeface="+mn-cs"/>
            </a:endParaRPr>
          </a:p>
        </p:txBody>
      </p:sp>
      <p:sp>
        <p:nvSpPr>
          <p:cNvPr id="33" name="Rectangle 32"/>
          <p:cNvSpPr/>
          <p:nvPr/>
        </p:nvSpPr>
        <p:spPr>
          <a:xfrm>
            <a:off x="5478488" y="1574884"/>
            <a:ext cx="3552224" cy="733278"/>
          </a:xfrm>
          <a:prstGeom prst="rect">
            <a:avLst/>
          </a:prstGeom>
        </p:spPr>
        <p:txBody>
          <a:bodyPr wrap="square" lIns="0" rIns="0">
            <a:spAutoFit/>
          </a:bodyPr>
          <a:lstStyle/>
          <a:p>
            <a:pPr marL="0" marR="0" lvl="0" indent="0" algn="l" defTabSz="1219170" rtl="0" eaLnBrk="1" fontAlgn="auto" latinLnBrk="0" hangingPunct="1">
              <a:lnSpc>
                <a:spcPct val="85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FFFFFF"/>
                </a:solidFill>
                <a:effectLst/>
                <a:uLnTx/>
                <a:uFillTx/>
                <a:latin typeface="Open Sans Light"/>
                <a:ea typeface="+mn-ea"/>
                <a:cs typeface="+mn-cs"/>
              </a:rPr>
              <a:t>Positive Sentiment</a:t>
            </a:r>
          </a:p>
          <a:p>
            <a:pPr marL="0" marR="0" lvl="0" indent="0" algn="l" defTabSz="1219170" rtl="0" eaLnBrk="1" fontAlgn="auto" latinLnBrk="0" hangingPunct="1">
              <a:lnSpc>
                <a:spcPct val="85000"/>
              </a:lnSpc>
              <a:spcBef>
                <a:spcPts val="0"/>
              </a:spcBef>
              <a:spcAft>
                <a:spcPts val="0"/>
              </a:spcAft>
              <a:buClrTx/>
              <a:buSzTx/>
              <a:buFontTx/>
              <a:buNone/>
              <a:tabLst/>
              <a:defRPr/>
            </a:pPr>
            <a:endParaRPr kumimoji="0" lang="en-US" sz="1100" b="0" i="0" u="none" strike="noStrike" kern="1200" cap="none" spc="0" normalizeH="0" baseline="0" noProof="0" dirty="0">
              <a:ln>
                <a:noFill/>
              </a:ln>
              <a:solidFill>
                <a:srgbClr val="FFFFFF"/>
              </a:solidFill>
              <a:effectLst/>
              <a:uLnTx/>
              <a:uFillTx/>
              <a:latin typeface="Open Sans Light"/>
              <a:ea typeface="+mn-ea"/>
              <a:cs typeface="+mn-cs"/>
            </a:endParaRPr>
          </a:p>
          <a:p>
            <a:pPr marL="0" marR="0" lvl="0" indent="0" algn="l" defTabSz="1219170" rtl="0" eaLnBrk="1" fontAlgn="auto" latinLnBrk="0" hangingPunct="1">
              <a:lnSpc>
                <a:spcPct val="85000"/>
              </a:lnSpc>
              <a:spcBef>
                <a:spcPts val="0"/>
              </a:spcBef>
              <a:spcAft>
                <a:spcPts val="0"/>
              </a:spcAft>
              <a:buClrTx/>
              <a:buSzTx/>
              <a:buFontTx/>
              <a:buNone/>
              <a:tabLst/>
              <a:defRPr/>
            </a:pPr>
            <a:endParaRPr kumimoji="0" lang="en-US" sz="1100" b="0" i="0" u="none" strike="noStrike" kern="1200" cap="none" spc="0" normalizeH="0" baseline="0" noProof="0" dirty="0">
              <a:ln>
                <a:noFill/>
              </a:ln>
              <a:solidFill>
                <a:srgbClr val="FFFFFF"/>
              </a:solidFill>
              <a:effectLst/>
              <a:uLnTx/>
              <a:uFillTx/>
              <a:latin typeface="Open Sans Light"/>
              <a:ea typeface="+mn-ea"/>
              <a:cs typeface="+mn-cs"/>
            </a:endParaRPr>
          </a:p>
          <a:p>
            <a:pPr marL="0" marR="0" lvl="0" indent="0" algn="l" defTabSz="1219170" rtl="0" eaLnBrk="1" fontAlgn="auto" latinLnBrk="0" hangingPunct="1">
              <a:lnSpc>
                <a:spcPct val="85000"/>
              </a:lnSpc>
              <a:spcBef>
                <a:spcPts val="0"/>
              </a:spcBef>
              <a:spcAft>
                <a:spcPts val="0"/>
              </a:spcAft>
              <a:buClrTx/>
              <a:buSzTx/>
              <a:buFontTx/>
              <a:buNone/>
              <a:tabLst/>
              <a:defRPr/>
            </a:pPr>
            <a:endParaRPr kumimoji="0" lang="en-US" sz="1100" b="0" i="0" u="none" strike="noStrike" kern="1200" cap="none" spc="0" normalizeH="0" baseline="0" noProof="0" dirty="0">
              <a:ln>
                <a:noFill/>
              </a:ln>
              <a:solidFill>
                <a:srgbClr val="FFFFFF"/>
              </a:solidFill>
              <a:effectLst/>
              <a:uLnTx/>
              <a:uFillTx/>
              <a:latin typeface="Open Sans Light"/>
              <a:ea typeface="+mn-ea"/>
              <a:cs typeface="+mn-cs"/>
            </a:endParaRPr>
          </a:p>
        </p:txBody>
      </p:sp>
      <p:sp>
        <p:nvSpPr>
          <p:cNvPr id="34" name="Rectangle 33"/>
          <p:cNvSpPr/>
          <p:nvPr/>
        </p:nvSpPr>
        <p:spPr>
          <a:xfrm>
            <a:off x="5478487" y="2567019"/>
            <a:ext cx="5890822" cy="694036"/>
          </a:xfrm>
          <a:prstGeom prst="rect">
            <a:avLst/>
          </a:prstGeom>
        </p:spPr>
        <p:txBody>
          <a:bodyPr wrap="square" lIns="0" rIns="0">
            <a:spAutoFit/>
          </a:bodyPr>
          <a:lstStyle/>
          <a:p>
            <a:pPr marL="0" marR="0" lvl="0" indent="0" algn="l" defTabSz="1219170" rtl="0" eaLnBrk="1" fontAlgn="auto" latinLnBrk="0" hangingPunct="1">
              <a:lnSpc>
                <a:spcPct val="85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FFFFFF"/>
                </a:solidFill>
                <a:effectLst/>
                <a:uLnTx/>
                <a:uFillTx/>
                <a:latin typeface="Open Sans Light"/>
                <a:ea typeface="+mn-ea"/>
                <a:cs typeface="+mn-cs"/>
              </a:rPr>
              <a:t>Negative Sentiment</a:t>
            </a:r>
          </a:p>
          <a:p>
            <a:pPr marL="0" marR="0" lvl="0" indent="0" algn="l" defTabSz="1219170" rtl="0" eaLnBrk="1" fontAlgn="auto" latinLnBrk="0" hangingPunct="1">
              <a:lnSpc>
                <a:spcPct val="85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FFFFFF"/>
              </a:solidFill>
              <a:effectLst/>
              <a:uLnTx/>
              <a:uFillTx/>
              <a:latin typeface="Open Sans Light"/>
              <a:ea typeface="+mn-ea"/>
              <a:cs typeface="+mn-cs"/>
            </a:endParaRPr>
          </a:p>
          <a:p>
            <a:pPr marL="0" marR="0" lvl="0" indent="0" algn="l" defTabSz="1219170" rtl="0" eaLnBrk="1" fontAlgn="auto" latinLnBrk="0" hangingPunct="1">
              <a:lnSpc>
                <a:spcPct val="85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FFFFFF"/>
                </a:solidFill>
                <a:effectLst/>
                <a:uLnTx/>
                <a:uFillTx/>
                <a:latin typeface="Open Sans Light"/>
                <a:ea typeface="+mn-ea"/>
                <a:cs typeface="+mn-cs"/>
              </a:rPr>
              <a:t>All I’ve ever wanted was love. I was in love with the idea of love forever. But love doesn’t love me. I have nobody.</a:t>
            </a:r>
          </a:p>
        </p:txBody>
      </p:sp>
      <p:sp>
        <p:nvSpPr>
          <p:cNvPr id="39" name="Rectangle 38"/>
          <p:cNvSpPr/>
          <p:nvPr/>
        </p:nvSpPr>
        <p:spPr>
          <a:xfrm>
            <a:off x="5478487" y="3599894"/>
            <a:ext cx="5890822" cy="707117"/>
          </a:xfrm>
          <a:prstGeom prst="rect">
            <a:avLst/>
          </a:prstGeom>
        </p:spPr>
        <p:txBody>
          <a:bodyPr wrap="square" lIns="0" rIns="0">
            <a:spAutoFit/>
          </a:bodyPr>
          <a:lstStyle/>
          <a:p>
            <a:pPr marL="0" marR="0" lvl="0" indent="0" algn="l" defTabSz="1219170" rtl="0" eaLnBrk="1" fontAlgn="auto" latinLnBrk="0" hangingPunct="1">
              <a:lnSpc>
                <a:spcPct val="85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FFFFFF"/>
                </a:solidFill>
                <a:effectLst/>
                <a:uLnTx/>
                <a:uFillTx/>
                <a:latin typeface="Open Sans Light"/>
                <a:ea typeface="+mn-ea"/>
                <a:cs typeface="+mn-cs"/>
              </a:rPr>
              <a:t>Emotion Mix</a:t>
            </a:r>
          </a:p>
          <a:p>
            <a:pPr marL="0" marR="0" lvl="0" indent="0" algn="l" defTabSz="1219170" rtl="0" eaLnBrk="1" fontAlgn="auto" latinLnBrk="0" hangingPunct="1">
              <a:lnSpc>
                <a:spcPct val="85000"/>
              </a:lnSpc>
              <a:spcBef>
                <a:spcPts val="0"/>
              </a:spcBef>
              <a:spcAft>
                <a:spcPts val="0"/>
              </a:spcAft>
              <a:buClrTx/>
              <a:buSzTx/>
              <a:buFontTx/>
              <a:buNone/>
              <a:tabLst/>
              <a:defRPr/>
            </a:pPr>
            <a:endParaRPr kumimoji="0" lang="en-US" sz="900" b="0" i="0" u="none" strike="noStrike" kern="1200" cap="none" spc="0" normalizeH="0" baseline="0" noProof="0" dirty="0">
              <a:ln>
                <a:noFill/>
              </a:ln>
              <a:solidFill>
                <a:srgbClr val="FFFFFF"/>
              </a:solidFill>
              <a:effectLst/>
              <a:uLnTx/>
              <a:uFillTx/>
              <a:latin typeface="Open Sans Light"/>
              <a:ea typeface="+mn-ea"/>
              <a:cs typeface="+mn-cs"/>
            </a:endParaRPr>
          </a:p>
          <a:p>
            <a:pPr marL="0" marR="0" lvl="0" indent="0" algn="l" defTabSz="1219170" rtl="0" eaLnBrk="1" fontAlgn="auto" latinLnBrk="0" hangingPunct="1">
              <a:lnSpc>
                <a:spcPct val="85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FFFFFF"/>
                </a:solidFill>
                <a:effectLst/>
                <a:uLnTx/>
                <a:uFillTx/>
                <a:latin typeface="Open Sans Light"/>
                <a:ea typeface="+mn-ea"/>
                <a:cs typeface="+mn-cs"/>
              </a:rPr>
              <a:t>My ex cheated on me. I thought the world is going to end. Two years later I met another guy.. He is different. I love him. I so happy. </a:t>
            </a:r>
          </a:p>
        </p:txBody>
      </p:sp>
      <p:sp>
        <p:nvSpPr>
          <p:cNvPr id="49" name="Freeform 33"/>
          <p:cNvSpPr>
            <a:spLocks noEditPoints="1"/>
          </p:cNvSpPr>
          <p:nvPr/>
        </p:nvSpPr>
        <p:spPr bwMode="auto">
          <a:xfrm>
            <a:off x="2128715" y="2057389"/>
            <a:ext cx="1156558" cy="1232394"/>
          </a:xfrm>
          <a:custGeom>
            <a:avLst/>
            <a:gdLst>
              <a:gd name="T0" fmla="*/ 352 w 847"/>
              <a:gd name="T1" fmla="*/ 452 h 903"/>
              <a:gd name="T2" fmla="*/ 495 w 847"/>
              <a:gd name="T3" fmla="*/ 452 h 903"/>
              <a:gd name="T4" fmla="*/ 423 w 847"/>
              <a:gd name="T5" fmla="*/ 495 h 903"/>
              <a:gd name="T6" fmla="*/ 423 w 847"/>
              <a:gd name="T7" fmla="*/ 409 h 903"/>
              <a:gd name="T8" fmla="*/ 423 w 847"/>
              <a:gd name="T9" fmla="*/ 495 h 903"/>
              <a:gd name="T10" fmla="*/ 814 w 847"/>
              <a:gd name="T11" fmla="*/ 226 h 903"/>
              <a:gd name="T12" fmla="*/ 559 w 847"/>
              <a:gd name="T13" fmla="*/ 217 h 903"/>
              <a:gd name="T14" fmla="*/ 288 w 847"/>
              <a:gd name="T15" fmla="*/ 217 h 903"/>
              <a:gd name="T16" fmla="*/ 33 w 847"/>
              <a:gd name="T17" fmla="*/ 226 h 903"/>
              <a:gd name="T18" fmla="*/ 94 w 847"/>
              <a:gd name="T19" fmla="*/ 509 h 903"/>
              <a:gd name="T20" fmla="*/ 129 w 847"/>
              <a:gd name="T21" fmla="*/ 717 h 903"/>
              <a:gd name="T22" fmla="*/ 423 w 847"/>
              <a:gd name="T23" fmla="*/ 903 h 903"/>
              <a:gd name="T24" fmla="*/ 717 w 847"/>
              <a:gd name="T25" fmla="*/ 717 h 903"/>
              <a:gd name="T26" fmla="*/ 814 w 847"/>
              <a:gd name="T27" fmla="*/ 677 h 903"/>
              <a:gd name="T28" fmla="*/ 129 w 847"/>
              <a:gd name="T29" fmla="*/ 689 h 903"/>
              <a:gd name="T30" fmla="*/ 57 w 847"/>
              <a:gd name="T31" fmla="*/ 663 h 903"/>
              <a:gd name="T32" fmla="*/ 174 w 847"/>
              <a:gd name="T33" fmla="*/ 471 h 903"/>
              <a:gd name="T34" fmla="*/ 283 w 847"/>
              <a:gd name="T35" fmla="*/ 658 h 903"/>
              <a:gd name="T36" fmla="*/ 267 w 847"/>
              <a:gd name="T37" fmla="*/ 505 h 903"/>
              <a:gd name="T38" fmla="*/ 267 w 847"/>
              <a:gd name="T39" fmla="*/ 399 h 903"/>
              <a:gd name="T40" fmla="*/ 267 w 847"/>
              <a:gd name="T41" fmla="*/ 505 h 903"/>
              <a:gd name="T42" fmla="*/ 175 w 847"/>
              <a:gd name="T43" fmla="*/ 433 h 903"/>
              <a:gd name="T44" fmla="*/ 129 w 847"/>
              <a:gd name="T45" fmla="*/ 215 h 903"/>
              <a:gd name="T46" fmla="*/ 269 w 847"/>
              <a:gd name="T47" fmla="*/ 362 h 903"/>
              <a:gd name="T48" fmla="*/ 502 w 847"/>
              <a:gd name="T49" fmla="*/ 315 h 903"/>
              <a:gd name="T50" fmla="*/ 537 w 847"/>
              <a:gd name="T51" fmla="*/ 255 h 903"/>
              <a:gd name="T52" fmla="*/ 423 w 847"/>
              <a:gd name="T53" fmla="*/ 29 h 903"/>
              <a:gd name="T54" fmla="*/ 423 w 847"/>
              <a:gd name="T55" fmla="*/ 273 h 903"/>
              <a:gd name="T56" fmla="*/ 423 w 847"/>
              <a:gd name="T57" fmla="*/ 29 h 903"/>
              <a:gd name="T58" fmla="*/ 391 w 847"/>
              <a:gd name="T59" fmla="*/ 290 h 903"/>
              <a:gd name="T60" fmla="*/ 299 w 847"/>
              <a:gd name="T61" fmla="*/ 343 h 903"/>
              <a:gd name="T62" fmla="*/ 299 w 847"/>
              <a:gd name="T63" fmla="*/ 561 h 903"/>
              <a:gd name="T64" fmla="*/ 391 w 847"/>
              <a:gd name="T65" fmla="*/ 614 h 903"/>
              <a:gd name="T66" fmla="*/ 299 w 847"/>
              <a:gd name="T67" fmla="*/ 561 h 903"/>
              <a:gd name="T68" fmla="*/ 315 w 847"/>
              <a:gd name="T69" fmla="*/ 677 h 903"/>
              <a:gd name="T70" fmla="*/ 532 w 847"/>
              <a:gd name="T71" fmla="*/ 677 h 903"/>
              <a:gd name="T72" fmla="*/ 537 w 847"/>
              <a:gd name="T73" fmla="*/ 648 h 903"/>
              <a:gd name="T74" fmla="*/ 502 w 847"/>
              <a:gd name="T75" fmla="*/ 588 h 903"/>
              <a:gd name="T76" fmla="*/ 537 w 847"/>
              <a:gd name="T77" fmla="*/ 648 h 903"/>
              <a:gd name="T78" fmla="*/ 488 w 847"/>
              <a:gd name="T79" fmla="*/ 563 h 903"/>
              <a:gd name="T80" fmla="*/ 359 w 847"/>
              <a:gd name="T81" fmla="*/ 563 h 903"/>
              <a:gd name="T82" fmla="*/ 294 w 847"/>
              <a:gd name="T83" fmla="*/ 452 h 903"/>
              <a:gd name="T84" fmla="*/ 359 w 847"/>
              <a:gd name="T85" fmla="*/ 340 h 903"/>
              <a:gd name="T86" fmla="*/ 488 w 847"/>
              <a:gd name="T87" fmla="*/ 340 h 903"/>
              <a:gd name="T88" fmla="*/ 552 w 847"/>
              <a:gd name="T89" fmla="*/ 452 h 903"/>
              <a:gd name="T90" fmla="*/ 717 w 847"/>
              <a:gd name="T91" fmla="*/ 215 h 903"/>
              <a:gd name="T92" fmla="*/ 672 w 847"/>
              <a:gd name="T93" fmla="*/ 433 h 903"/>
              <a:gd name="T94" fmla="*/ 564 w 847"/>
              <a:gd name="T95" fmla="*/ 245 h 903"/>
              <a:gd name="T96" fmla="*/ 580 w 847"/>
              <a:gd name="T97" fmla="*/ 399 h 903"/>
              <a:gd name="T98" fmla="*/ 580 w 847"/>
              <a:gd name="T99" fmla="*/ 505 h 903"/>
              <a:gd name="T100" fmla="*/ 580 w 847"/>
              <a:gd name="T101" fmla="*/ 399 h 903"/>
              <a:gd name="T102" fmla="*/ 717 w 847"/>
              <a:gd name="T103" fmla="*/ 689 h 903"/>
              <a:gd name="T104" fmla="*/ 564 w 847"/>
              <a:gd name="T105" fmla="*/ 658 h 903"/>
              <a:gd name="T106" fmla="*/ 672 w 847"/>
              <a:gd name="T107" fmla="*/ 471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47" h="903">
                <a:moveTo>
                  <a:pt x="423" y="380"/>
                </a:moveTo>
                <a:cubicBezTo>
                  <a:pt x="384" y="380"/>
                  <a:pt x="352" y="412"/>
                  <a:pt x="352" y="452"/>
                </a:cubicBezTo>
                <a:cubicBezTo>
                  <a:pt x="352" y="491"/>
                  <a:pt x="384" y="523"/>
                  <a:pt x="423" y="523"/>
                </a:cubicBezTo>
                <a:cubicBezTo>
                  <a:pt x="463" y="523"/>
                  <a:pt x="495" y="491"/>
                  <a:pt x="495" y="452"/>
                </a:cubicBezTo>
                <a:cubicBezTo>
                  <a:pt x="495" y="412"/>
                  <a:pt x="463" y="380"/>
                  <a:pt x="423" y="380"/>
                </a:cubicBezTo>
                <a:close/>
                <a:moveTo>
                  <a:pt x="423" y="495"/>
                </a:moveTo>
                <a:cubicBezTo>
                  <a:pt x="400" y="495"/>
                  <a:pt x="380" y="475"/>
                  <a:pt x="380" y="452"/>
                </a:cubicBezTo>
                <a:cubicBezTo>
                  <a:pt x="380" y="428"/>
                  <a:pt x="400" y="409"/>
                  <a:pt x="423" y="409"/>
                </a:cubicBezTo>
                <a:cubicBezTo>
                  <a:pt x="447" y="409"/>
                  <a:pt x="466" y="428"/>
                  <a:pt x="466" y="452"/>
                </a:cubicBezTo>
                <a:cubicBezTo>
                  <a:pt x="466" y="475"/>
                  <a:pt x="447" y="495"/>
                  <a:pt x="423" y="495"/>
                </a:cubicBezTo>
                <a:close/>
                <a:moveTo>
                  <a:pt x="695" y="452"/>
                </a:moveTo>
                <a:cubicBezTo>
                  <a:pt x="789" y="368"/>
                  <a:pt x="847" y="282"/>
                  <a:pt x="814" y="226"/>
                </a:cubicBezTo>
                <a:cubicBezTo>
                  <a:pt x="804" y="208"/>
                  <a:pt x="778" y="186"/>
                  <a:pt x="717" y="186"/>
                </a:cubicBezTo>
                <a:cubicBezTo>
                  <a:pt x="674" y="186"/>
                  <a:pt x="619" y="197"/>
                  <a:pt x="559" y="217"/>
                </a:cubicBezTo>
                <a:cubicBezTo>
                  <a:pt x="534" y="93"/>
                  <a:pt x="488" y="0"/>
                  <a:pt x="423" y="0"/>
                </a:cubicBezTo>
                <a:cubicBezTo>
                  <a:pt x="359" y="0"/>
                  <a:pt x="313" y="93"/>
                  <a:pt x="288" y="217"/>
                </a:cubicBezTo>
                <a:cubicBezTo>
                  <a:pt x="228" y="197"/>
                  <a:pt x="173" y="186"/>
                  <a:pt x="129" y="186"/>
                </a:cubicBezTo>
                <a:cubicBezTo>
                  <a:pt x="68" y="186"/>
                  <a:pt x="43" y="208"/>
                  <a:pt x="33" y="226"/>
                </a:cubicBezTo>
                <a:cubicBezTo>
                  <a:pt x="0" y="282"/>
                  <a:pt x="58" y="368"/>
                  <a:pt x="152" y="452"/>
                </a:cubicBezTo>
                <a:cubicBezTo>
                  <a:pt x="131" y="471"/>
                  <a:pt x="111" y="490"/>
                  <a:pt x="94" y="509"/>
                </a:cubicBezTo>
                <a:cubicBezTo>
                  <a:pt x="31" y="580"/>
                  <a:pt x="10" y="638"/>
                  <a:pt x="32" y="677"/>
                </a:cubicBezTo>
                <a:cubicBezTo>
                  <a:pt x="43" y="696"/>
                  <a:pt x="68" y="717"/>
                  <a:pt x="129" y="717"/>
                </a:cubicBezTo>
                <a:cubicBezTo>
                  <a:pt x="173" y="717"/>
                  <a:pt x="228" y="706"/>
                  <a:pt x="288" y="686"/>
                </a:cubicBezTo>
                <a:cubicBezTo>
                  <a:pt x="313" y="810"/>
                  <a:pt x="359" y="903"/>
                  <a:pt x="423" y="903"/>
                </a:cubicBezTo>
                <a:cubicBezTo>
                  <a:pt x="488" y="903"/>
                  <a:pt x="534" y="810"/>
                  <a:pt x="559" y="686"/>
                </a:cubicBezTo>
                <a:cubicBezTo>
                  <a:pt x="619" y="706"/>
                  <a:pt x="674" y="717"/>
                  <a:pt x="717" y="717"/>
                </a:cubicBezTo>
                <a:cubicBezTo>
                  <a:pt x="717" y="717"/>
                  <a:pt x="717" y="717"/>
                  <a:pt x="717" y="717"/>
                </a:cubicBezTo>
                <a:cubicBezTo>
                  <a:pt x="778" y="717"/>
                  <a:pt x="804" y="696"/>
                  <a:pt x="814" y="677"/>
                </a:cubicBezTo>
                <a:cubicBezTo>
                  <a:pt x="847" y="621"/>
                  <a:pt x="789" y="535"/>
                  <a:pt x="695" y="452"/>
                </a:cubicBezTo>
                <a:close/>
                <a:moveTo>
                  <a:pt x="129" y="689"/>
                </a:moveTo>
                <a:cubicBezTo>
                  <a:pt x="129" y="689"/>
                  <a:pt x="129" y="689"/>
                  <a:pt x="129" y="689"/>
                </a:cubicBezTo>
                <a:cubicBezTo>
                  <a:pt x="103" y="689"/>
                  <a:pt x="70" y="684"/>
                  <a:pt x="57" y="663"/>
                </a:cubicBezTo>
                <a:cubicBezTo>
                  <a:pt x="42" y="636"/>
                  <a:pt x="64" y="586"/>
                  <a:pt x="116" y="528"/>
                </a:cubicBezTo>
                <a:cubicBezTo>
                  <a:pt x="133" y="509"/>
                  <a:pt x="153" y="490"/>
                  <a:pt x="174" y="471"/>
                </a:cubicBezTo>
                <a:cubicBezTo>
                  <a:pt x="204" y="495"/>
                  <a:pt x="235" y="518"/>
                  <a:pt x="269" y="541"/>
                </a:cubicBezTo>
                <a:cubicBezTo>
                  <a:pt x="272" y="581"/>
                  <a:pt x="276" y="621"/>
                  <a:pt x="283" y="658"/>
                </a:cubicBezTo>
                <a:cubicBezTo>
                  <a:pt x="224" y="678"/>
                  <a:pt x="171" y="689"/>
                  <a:pt x="129" y="689"/>
                </a:cubicBezTo>
                <a:close/>
                <a:moveTo>
                  <a:pt x="267" y="505"/>
                </a:moveTo>
                <a:cubicBezTo>
                  <a:pt x="241" y="487"/>
                  <a:pt x="218" y="469"/>
                  <a:pt x="197" y="452"/>
                </a:cubicBezTo>
                <a:cubicBezTo>
                  <a:pt x="218" y="434"/>
                  <a:pt x="242" y="416"/>
                  <a:pt x="267" y="399"/>
                </a:cubicBezTo>
                <a:cubicBezTo>
                  <a:pt x="266" y="416"/>
                  <a:pt x="266" y="434"/>
                  <a:pt x="266" y="452"/>
                </a:cubicBezTo>
                <a:cubicBezTo>
                  <a:pt x="266" y="469"/>
                  <a:pt x="266" y="487"/>
                  <a:pt x="267" y="505"/>
                </a:cubicBezTo>
                <a:close/>
                <a:moveTo>
                  <a:pt x="269" y="362"/>
                </a:moveTo>
                <a:cubicBezTo>
                  <a:pt x="235" y="385"/>
                  <a:pt x="203" y="409"/>
                  <a:pt x="175" y="433"/>
                </a:cubicBezTo>
                <a:cubicBezTo>
                  <a:pt x="81" y="350"/>
                  <a:pt x="37" y="275"/>
                  <a:pt x="57" y="240"/>
                </a:cubicBezTo>
                <a:cubicBezTo>
                  <a:pt x="70" y="219"/>
                  <a:pt x="103" y="215"/>
                  <a:pt x="129" y="215"/>
                </a:cubicBezTo>
                <a:cubicBezTo>
                  <a:pt x="171" y="215"/>
                  <a:pt x="224" y="226"/>
                  <a:pt x="283" y="245"/>
                </a:cubicBezTo>
                <a:cubicBezTo>
                  <a:pt x="276" y="283"/>
                  <a:pt x="272" y="322"/>
                  <a:pt x="269" y="362"/>
                </a:cubicBezTo>
                <a:close/>
                <a:moveTo>
                  <a:pt x="548" y="343"/>
                </a:moveTo>
                <a:cubicBezTo>
                  <a:pt x="533" y="333"/>
                  <a:pt x="518" y="324"/>
                  <a:pt x="502" y="315"/>
                </a:cubicBezTo>
                <a:cubicBezTo>
                  <a:pt x="487" y="306"/>
                  <a:pt x="471" y="298"/>
                  <a:pt x="456" y="290"/>
                </a:cubicBezTo>
                <a:cubicBezTo>
                  <a:pt x="483" y="277"/>
                  <a:pt x="510" y="265"/>
                  <a:pt x="537" y="255"/>
                </a:cubicBezTo>
                <a:cubicBezTo>
                  <a:pt x="541" y="283"/>
                  <a:pt x="545" y="312"/>
                  <a:pt x="548" y="343"/>
                </a:cubicBezTo>
                <a:close/>
                <a:moveTo>
                  <a:pt x="423" y="29"/>
                </a:moveTo>
                <a:cubicBezTo>
                  <a:pt x="464" y="29"/>
                  <a:pt x="507" y="104"/>
                  <a:pt x="532" y="227"/>
                </a:cubicBezTo>
                <a:cubicBezTo>
                  <a:pt x="497" y="240"/>
                  <a:pt x="460" y="255"/>
                  <a:pt x="423" y="273"/>
                </a:cubicBezTo>
                <a:cubicBezTo>
                  <a:pt x="387" y="255"/>
                  <a:pt x="350" y="240"/>
                  <a:pt x="315" y="227"/>
                </a:cubicBezTo>
                <a:cubicBezTo>
                  <a:pt x="340" y="104"/>
                  <a:pt x="383" y="29"/>
                  <a:pt x="423" y="29"/>
                </a:cubicBezTo>
                <a:close/>
                <a:moveTo>
                  <a:pt x="310" y="255"/>
                </a:moveTo>
                <a:cubicBezTo>
                  <a:pt x="336" y="265"/>
                  <a:pt x="364" y="277"/>
                  <a:pt x="391" y="290"/>
                </a:cubicBezTo>
                <a:cubicBezTo>
                  <a:pt x="376" y="298"/>
                  <a:pt x="360" y="306"/>
                  <a:pt x="345" y="315"/>
                </a:cubicBezTo>
                <a:cubicBezTo>
                  <a:pt x="329" y="324"/>
                  <a:pt x="314" y="333"/>
                  <a:pt x="299" y="343"/>
                </a:cubicBezTo>
                <a:cubicBezTo>
                  <a:pt x="302" y="312"/>
                  <a:pt x="305" y="283"/>
                  <a:pt x="310" y="255"/>
                </a:cubicBezTo>
                <a:close/>
                <a:moveTo>
                  <a:pt x="299" y="561"/>
                </a:moveTo>
                <a:cubicBezTo>
                  <a:pt x="314" y="570"/>
                  <a:pt x="329" y="579"/>
                  <a:pt x="345" y="588"/>
                </a:cubicBezTo>
                <a:cubicBezTo>
                  <a:pt x="360" y="597"/>
                  <a:pt x="376" y="606"/>
                  <a:pt x="391" y="614"/>
                </a:cubicBezTo>
                <a:cubicBezTo>
                  <a:pt x="364" y="627"/>
                  <a:pt x="336" y="638"/>
                  <a:pt x="310" y="648"/>
                </a:cubicBezTo>
                <a:cubicBezTo>
                  <a:pt x="305" y="621"/>
                  <a:pt x="302" y="592"/>
                  <a:pt x="299" y="561"/>
                </a:cubicBezTo>
                <a:close/>
                <a:moveTo>
                  <a:pt x="423" y="874"/>
                </a:moveTo>
                <a:cubicBezTo>
                  <a:pt x="383" y="874"/>
                  <a:pt x="340" y="799"/>
                  <a:pt x="315" y="677"/>
                </a:cubicBezTo>
                <a:cubicBezTo>
                  <a:pt x="350" y="664"/>
                  <a:pt x="387" y="648"/>
                  <a:pt x="423" y="630"/>
                </a:cubicBezTo>
                <a:cubicBezTo>
                  <a:pt x="460" y="648"/>
                  <a:pt x="497" y="664"/>
                  <a:pt x="532" y="677"/>
                </a:cubicBezTo>
                <a:cubicBezTo>
                  <a:pt x="507" y="799"/>
                  <a:pt x="464" y="874"/>
                  <a:pt x="423" y="874"/>
                </a:cubicBezTo>
                <a:close/>
                <a:moveTo>
                  <a:pt x="537" y="648"/>
                </a:moveTo>
                <a:cubicBezTo>
                  <a:pt x="510" y="638"/>
                  <a:pt x="483" y="627"/>
                  <a:pt x="456" y="614"/>
                </a:cubicBezTo>
                <a:cubicBezTo>
                  <a:pt x="471" y="606"/>
                  <a:pt x="487" y="597"/>
                  <a:pt x="502" y="588"/>
                </a:cubicBezTo>
                <a:cubicBezTo>
                  <a:pt x="518" y="579"/>
                  <a:pt x="533" y="570"/>
                  <a:pt x="548" y="561"/>
                </a:cubicBezTo>
                <a:cubicBezTo>
                  <a:pt x="545" y="592"/>
                  <a:pt x="541" y="621"/>
                  <a:pt x="537" y="648"/>
                </a:cubicBezTo>
                <a:close/>
                <a:moveTo>
                  <a:pt x="550" y="525"/>
                </a:moveTo>
                <a:cubicBezTo>
                  <a:pt x="531" y="538"/>
                  <a:pt x="510" y="551"/>
                  <a:pt x="488" y="563"/>
                </a:cubicBezTo>
                <a:cubicBezTo>
                  <a:pt x="466" y="576"/>
                  <a:pt x="445" y="587"/>
                  <a:pt x="423" y="598"/>
                </a:cubicBezTo>
                <a:cubicBezTo>
                  <a:pt x="402" y="587"/>
                  <a:pt x="380" y="576"/>
                  <a:pt x="359" y="563"/>
                </a:cubicBezTo>
                <a:cubicBezTo>
                  <a:pt x="337" y="551"/>
                  <a:pt x="316" y="538"/>
                  <a:pt x="296" y="525"/>
                </a:cubicBezTo>
                <a:cubicBezTo>
                  <a:pt x="295" y="501"/>
                  <a:pt x="294" y="477"/>
                  <a:pt x="294" y="452"/>
                </a:cubicBezTo>
                <a:cubicBezTo>
                  <a:pt x="294" y="426"/>
                  <a:pt x="295" y="402"/>
                  <a:pt x="296" y="379"/>
                </a:cubicBezTo>
                <a:cubicBezTo>
                  <a:pt x="317" y="365"/>
                  <a:pt x="337" y="352"/>
                  <a:pt x="359" y="340"/>
                </a:cubicBezTo>
                <a:cubicBezTo>
                  <a:pt x="380" y="328"/>
                  <a:pt x="402" y="316"/>
                  <a:pt x="423" y="305"/>
                </a:cubicBezTo>
                <a:cubicBezTo>
                  <a:pt x="445" y="316"/>
                  <a:pt x="466" y="328"/>
                  <a:pt x="488" y="340"/>
                </a:cubicBezTo>
                <a:cubicBezTo>
                  <a:pt x="510" y="353"/>
                  <a:pt x="531" y="366"/>
                  <a:pt x="550" y="379"/>
                </a:cubicBezTo>
                <a:cubicBezTo>
                  <a:pt x="552" y="402"/>
                  <a:pt x="552" y="426"/>
                  <a:pt x="552" y="452"/>
                </a:cubicBezTo>
                <a:cubicBezTo>
                  <a:pt x="552" y="477"/>
                  <a:pt x="552" y="501"/>
                  <a:pt x="550" y="525"/>
                </a:cubicBezTo>
                <a:close/>
                <a:moveTo>
                  <a:pt x="717" y="215"/>
                </a:moveTo>
                <a:cubicBezTo>
                  <a:pt x="744" y="215"/>
                  <a:pt x="777" y="219"/>
                  <a:pt x="790" y="240"/>
                </a:cubicBezTo>
                <a:cubicBezTo>
                  <a:pt x="810" y="275"/>
                  <a:pt x="766" y="350"/>
                  <a:pt x="672" y="433"/>
                </a:cubicBezTo>
                <a:cubicBezTo>
                  <a:pt x="643" y="409"/>
                  <a:pt x="611" y="385"/>
                  <a:pt x="578" y="362"/>
                </a:cubicBezTo>
                <a:cubicBezTo>
                  <a:pt x="575" y="322"/>
                  <a:pt x="571" y="283"/>
                  <a:pt x="564" y="245"/>
                </a:cubicBezTo>
                <a:cubicBezTo>
                  <a:pt x="623" y="226"/>
                  <a:pt x="676" y="215"/>
                  <a:pt x="717" y="215"/>
                </a:cubicBezTo>
                <a:close/>
                <a:moveTo>
                  <a:pt x="580" y="399"/>
                </a:moveTo>
                <a:cubicBezTo>
                  <a:pt x="605" y="416"/>
                  <a:pt x="629" y="434"/>
                  <a:pt x="650" y="452"/>
                </a:cubicBezTo>
                <a:cubicBezTo>
                  <a:pt x="629" y="469"/>
                  <a:pt x="605" y="487"/>
                  <a:pt x="580" y="505"/>
                </a:cubicBezTo>
                <a:cubicBezTo>
                  <a:pt x="581" y="487"/>
                  <a:pt x="581" y="469"/>
                  <a:pt x="581" y="452"/>
                </a:cubicBezTo>
                <a:cubicBezTo>
                  <a:pt x="581" y="434"/>
                  <a:pt x="581" y="416"/>
                  <a:pt x="580" y="399"/>
                </a:cubicBezTo>
                <a:close/>
                <a:moveTo>
                  <a:pt x="790" y="663"/>
                </a:moveTo>
                <a:cubicBezTo>
                  <a:pt x="777" y="684"/>
                  <a:pt x="744" y="689"/>
                  <a:pt x="717" y="689"/>
                </a:cubicBezTo>
                <a:cubicBezTo>
                  <a:pt x="717" y="689"/>
                  <a:pt x="717" y="689"/>
                  <a:pt x="717" y="689"/>
                </a:cubicBezTo>
                <a:cubicBezTo>
                  <a:pt x="676" y="689"/>
                  <a:pt x="623" y="678"/>
                  <a:pt x="564" y="658"/>
                </a:cubicBezTo>
                <a:cubicBezTo>
                  <a:pt x="571" y="621"/>
                  <a:pt x="575" y="581"/>
                  <a:pt x="578" y="541"/>
                </a:cubicBezTo>
                <a:cubicBezTo>
                  <a:pt x="611" y="519"/>
                  <a:pt x="643" y="495"/>
                  <a:pt x="672" y="471"/>
                </a:cubicBezTo>
                <a:cubicBezTo>
                  <a:pt x="766" y="553"/>
                  <a:pt x="810" y="628"/>
                  <a:pt x="790" y="663"/>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algn="l" defTabSz="121917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rgbClr val="57565A"/>
              </a:solidFill>
              <a:effectLst/>
              <a:uLnTx/>
              <a:uFillTx/>
              <a:latin typeface="Open Sans Light"/>
              <a:ea typeface="+mn-ea"/>
              <a:cs typeface="+mn-cs"/>
            </a:endParaRPr>
          </a:p>
        </p:txBody>
      </p:sp>
      <p:sp useBgFill="1">
        <p:nvSpPr>
          <p:cNvPr id="23" name="Freeform 35"/>
          <p:cNvSpPr>
            <a:spLocks/>
          </p:cNvSpPr>
          <p:nvPr/>
        </p:nvSpPr>
        <p:spPr bwMode="white">
          <a:xfrm>
            <a:off x="-274440" y="1473091"/>
            <a:ext cx="2517765" cy="6823645"/>
          </a:xfrm>
          <a:custGeom>
            <a:avLst/>
            <a:gdLst>
              <a:gd name="T0" fmla="*/ 901 w 1398"/>
              <a:gd name="T1" fmla="*/ 142 h 4117"/>
              <a:gd name="T2" fmla="*/ 627 w 1398"/>
              <a:gd name="T3" fmla="*/ 341 h 4117"/>
              <a:gd name="T4" fmla="*/ 477 w 1398"/>
              <a:gd name="T5" fmla="*/ 611 h 4117"/>
              <a:gd name="T6" fmla="*/ 477 w 1398"/>
              <a:gd name="T7" fmla="*/ 950 h 4117"/>
              <a:gd name="T8" fmla="*/ 608 w 1398"/>
              <a:gd name="T9" fmla="*/ 1279 h 4117"/>
              <a:gd name="T10" fmla="*/ 690 w 1398"/>
              <a:gd name="T11" fmla="*/ 1853 h 4117"/>
              <a:gd name="T12" fmla="*/ 1176 w 1398"/>
              <a:gd name="T13" fmla="*/ 1888 h 4117"/>
              <a:gd name="T14" fmla="*/ 1398 w 1398"/>
              <a:gd name="T15" fmla="*/ 2588 h 4117"/>
              <a:gd name="T16" fmla="*/ 1042 w 1398"/>
              <a:gd name="T17" fmla="*/ 3142 h 4117"/>
              <a:gd name="T18" fmla="*/ 901 w 1398"/>
              <a:gd name="T19" fmla="*/ 3441 h 4117"/>
              <a:gd name="T20" fmla="*/ 690 w 1398"/>
              <a:gd name="T21" fmla="*/ 4117 h 4117"/>
              <a:gd name="T22" fmla="*/ 0 w 1398"/>
              <a:gd name="T23" fmla="*/ 4117 h 4117"/>
              <a:gd name="T24" fmla="*/ 0 w 1398"/>
              <a:gd name="T25" fmla="*/ 0 h 4117"/>
              <a:gd name="T26" fmla="*/ 699 w 1398"/>
              <a:gd name="T27" fmla="*/ 0 h 4117"/>
              <a:gd name="T28" fmla="*/ 901 w 1398"/>
              <a:gd name="T29" fmla="*/ 142 h 4117"/>
              <a:gd name="connsiteX0" fmla="*/ 6445 w 10000"/>
              <a:gd name="connsiteY0" fmla="*/ 412 h 10067"/>
              <a:gd name="connsiteX1" fmla="*/ 4485 w 10000"/>
              <a:gd name="connsiteY1" fmla="*/ 895 h 10067"/>
              <a:gd name="connsiteX2" fmla="*/ 3412 w 10000"/>
              <a:gd name="connsiteY2" fmla="*/ 1551 h 10067"/>
              <a:gd name="connsiteX3" fmla="*/ 3412 w 10000"/>
              <a:gd name="connsiteY3" fmla="*/ 2375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0 w 10000"/>
              <a:gd name="connsiteY12" fmla="*/ 67 h 10067"/>
              <a:gd name="connsiteX13" fmla="*/ 5315 w 10000"/>
              <a:gd name="connsiteY13" fmla="*/ 0 h 10067"/>
              <a:gd name="connsiteX14" fmla="*/ 6445 w 10000"/>
              <a:gd name="connsiteY14" fmla="*/ 412 h 10067"/>
              <a:gd name="connsiteX0" fmla="*/ 6445 w 10000"/>
              <a:gd name="connsiteY0" fmla="*/ 412 h 10067"/>
              <a:gd name="connsiteX1" fmla="*/ 4485 w 10000"/>
              <a:gd name="connsiteY1" fmla="*/ 895 h 10067"/>
              <a:gd name="connsiteX2" fmla="*/ 3412 w 10000"/>
              <a:gd name="connsiteY2" fmla="*/ 1551 h 10067"/>
              <a:gd name="connsiteX3" fmla="*/ 3412 w 10000"/>
              <a:gd name="connsiteY3" fmla="*/ 2375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6445 w 10000"/>
              <a:gd name="connsiteY14" fmla="*/ 412 h 10067"/>
              <a:gd name="connsiteX0" fmla="*/ 9519 w 10000"/>
              <a:gd name="connsiteY0" fmla="*/ 11 h 10067"/>
              <a:gd name="connsiteX1" fmla="*/ 4485 w 10000"/>
              <a:gd name="connsiteY1" fmla="*/ 895 h 10067"/>
              <a:gd name="connsiteX2" fmla="*/ 3412 w 10000"/>
              <a:gd name="connsiteY2" fmla="*/ 1551 h 10067"/>
              <a:gd name="connsiteX3" fmla="*/ 3412 w 10000"/>
              <a:gd name="connsiteY3" fmla="*/ 2375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9519 w 10000"/>
              <a:gd name="connsiteY14" fmla="*/ 11 h 10067"/>
              <a:gd name="connsiteX0" fmla="*/ 9519 w 10000"/>
              <a:gd name="connsiteY0" fmla="*/ 11 h 10067"/>
              <a:gd name="connsiteX1" fmla="*/ 4485 w 10000"/>
              <a:gd name="connsiteY1" fmla="*/ 895 h 10067"/>
              <a:gd name="connsiteX2" fmla="*/ 3412 w 10000"/>
              <a:gd name="connsiteY2" fmla="*/ 1551 h 10067"/>
              <a:gd name="connsiteX3" fmla="*/ 3412 w 10000"/>
              <a:gd name="connsiteY3" fmla="*/ 2375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9519 w 10000"/>
              <a:gd name="connsiteY14" fmla="*/ 11 h 10067"/>
              <a:gd name="connsiteX0" fmla="*/ 9519 w 10000"/>
              <a:gd name="connsiteY0" fmla="*/ 11 h 10067"/>
              <a:gd name="connsiteX1" fmla="*/ 4485 w 10000"/>
              <a:gd name="connsiteY1" fmla="*/ 895 h 10067"/>
              <a:gd name="connsiteX2" fmla="*/ 3412 w 10000"/>
              <a:gd name="connsiteY2" fmla="*/ 1551 h 10067"/>
              <a:gd name="connsiteX3" fmla="*/ 4438 w 10000"/>
              <a:gd name="connsiteY3" fmla="*/ 2346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9519 w 10000"/>
              <a:gd name="connsiteY14" fmla="*/ 11 h 10067"/>
              <a:gd name="connsiteX0" fmla="*/ 9519 w 10000"/>
              <a:gd name="connsiteY0" fmla="*/ 11 h 10067"/>
              <a:gd name="connsiteX1" fmla="*/ 4485 w 10000"/>
              <a:gd name="connsiteY1" fmla="*/ 895 h 10067"/>
              <a:gd name="connsiteX2" fmla="*/ 4123 w 10000"/>
              <a:gd name="connsiteY2" fmla="*/ 1573 h 10067"/>
              <a:gd name="connsiteX3" fmla="*/ 4438 w 10000"/>
              <a:gd name="connsiteY3" fmla="*/ 2346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9519 w 10000"/>
              <a:gd name="connsiteY14" fmla="*/ 11 h 10067"/>
              <a:gd name="connsiteX0" fmla="*/ 9519 w 10000"/>
              <a:gd name="connsiteY0" fmla="*/ 11 h 10067"/>
              <a:gd name="connsiteX1" fmla="*/ 5294 w 10000"/>
              <a:gd name="connsiteY1" fmla="*/ 763 h 10067"/>
              <a:gd name="connsiteX2" fmla="*/ 4123 w 10000"/>
              <a:gd name="connsiteY2" fmla="*/ 1573 h 10067"/>
              <a:gd name="connsiteX3" fmla="*/ 4438 w 10000"/>
              <a:gd name="connsiteY3" fmla="*/ 2346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9519 w 10000"/>
              <a:gd name="connsiteY14" fmla="*/ 11 h 10067"/>
              <a:gd name="connsiteX0" fmla="*/ 9519 w 10000"/>
              <a:gd name="connsiteY0" fmla="*/ 11 h 10067"/>
              <a:gd name="connsiteX1" fmla="*/ 5294 w 10000"/>
              <a:gd name="connsiteY1" fmla="*/ 763 h 10067"/>
              <a:gd name="connsiteX2" fmla="*/ 4123 w 10000"/>
              <a:gd name="connsiteY2" fmla="*/ 1573 h 10067"/>
              <a:gd name="connsiteX3" fmla="*/ 4438 w 10000"/>
              <a:gd name="connsiteY3" fmla="*/ 2346 h 10067"/>
              <a:gd name="connsiteX4" fmla="*/ 507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9519 w 10000"/>
              <a:gd name="connsiteY14" fmla="*/ 11 h 10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000" h="10067">
                <a:moveTo>
                  <a:pt x="9519" y="11"/>
                </a:moveTo>
                <a:cubicBezTo>
                  <a:pt x="6737" y="306"/>
                  <a:pt x="6972" y="468"/>
                  <a:pt x="5294" y="763"/>
                </a:cubicBezTo>
                <a:lnTo>
                  <a:pt x="4123" y="1573"/>
                </a:lnTo>
                <a:lnTo>
                  <a:pt x="4438" y="2346"/>
                </a:lnTo>
                <a:cubicBezTo>
                  <a:pt x="4408" y="2622"/>
                  <a:pt x="5109" y="2898"/>
                  <a:pt x="5079" y="3174"/>
                </a:cubicBezTo>
                <a:cubicBezTo>
                  <a:pt x="5031" y="3639"/>
                  <a:pt x="4984" y="4103"/>
                  <a:pt x="4936" y="4568"/>
                </a:cubicBezTo>
                <a:lnTo>
                  <a:pt x="8412" y="4653"/>
                </a:lnTo>
                <a:lnTo>
                  <a:pt x="10000" y="6353"/>
                </a:lnTo>
                <a:lnTo>
                  <a:pt x="7454" y="7699"/>
                </a:lnTo>
                <a:lnTo>
                  <a:pt x="6445" y="8425"/>
                </a:lnTo>
                <a:lnTo>
                  <a:pt x="4936" y="10067"/>
                </a:lnTo>
                <a:lnTo>
                  <a:pt x="0" y="10067"/>
                </a:lnTo>
                <a:cubicBezTo>
                  <a:pt x="13" y="6711"/>
                  <a:pt x="26" y="3356"/>
                  <a:pt x="39" y="0"/>
                </a:cubicBezTo>
                <a:lnTo>
                  <a:pt x="5315" y="0"/>
                </a:lnTo>
                <a:lnTo>
                  <a:pt x="9519" y="11"/>
                </a:lnTo>
                <a:close/>
              </a:path>
            </a:pathLst>
          </a:cu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121917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rgbClr val="373737"/>
              </a:solidFill>
              <a:effectLst/>
              <a:uLnTx/>
              <a:uFillTx/>
              <a:latin typeface="Gotham Light"/>
              <a:ea typeface="+mn-ea"/>
              <a:cs typeface="Gotham Light"/>
            </a:endParaRPr>
          </a:p>
        </p:txBody>
      </p:sp>
      <p:sp>
        <p:nvSpPr>
          <p:cNvPr id="9" name="Freeform 36"/>
          <p:cNvSpPr>
            <a:spLocks noEditPoints="1"/>
          </p:cNvSpPr>
          <p:nvPr/>
        </p:nvSpPr>
        <p:spPr bwMode="auto">
          <a:xfrm>
            <a:off x="443876" y="1311175"/>
            <a:ext cx="3832821" cy="5233907"/>
          </a:xfrm>
          <a:custGeom>
            <a:avLst/>
            <a:gdLst>
              <a:gd name="T0" fmla="*/ 913 w 1589"/>
              <a:gd name="T1" fmla="*/ 29 h 2169"/>
              <a:gd name="T2" fmla="*/ 126 w 1589"/>
              <a:gd name="T3" fmla="*/ 393 h 2169"/>
              <a:gd name="T4" fmla="*/ 89 w 1589"/>
              <a:gd name="T5" fmla="*/ 690 h 2169"/>
              <a:gd name="T6" fmla="*/ 103 w 1589"/>
              <a:gd name="T7" fmla="*/ 930 h 2169"/>
              <a:gd name="T8" fmla="*/ 20 w 1589"/>
              <a:gd name="T9" fmla="*/ 1132 h 2169"/>
              <a:gd name="T10" fmla="*/ 99 w 1589"/>
              <a:gd name="T11" fmla="*/ 1174 h 2169"/>
              <a:gd name="T12" fmla="*/ 69 w 1589"/>
              <a:gd name="T13" fmla="*/ 1255 h 2169"/>
              <a:gd name="T14" fmla="*/ 107 w 1589"/>
              <a:gd name="T15" fmla="*/ 1335 h 2169"/>
              <a:gd name="T16" fmla="*/ 90 w 1589"/>
              <a:gd name="T17" fmla="*/ 1427 h 2169"/>
              <a:gd name="T18" fmla="*/ 153 w 1589"/>
              <a:gd name="T19" fmla="*/ 1482 h 2169"/>
              <a:gd name="T20" fmla="*/ 229 w 1589"/>
              <a:gd name="T21" fmla="*/ 1642 h 2169"/>
              <a:gd name="T22" fmla="*/ 583 w 1589"/>
              <a:gd name="T23" fmla="*/ 1567 h 2169"/>
              <a:gd name="T24" fmla="*/ 675 w 1589"/>
              <a:gd name="T25" fmla="*/ 1816 h 2169"/>
              <a:gd name="T26" fmla="*/ 630 w 1589"/>
              <a:gd name="T27" fmla="*/ 2057 h 2169"/>
              <a:gd name="T28" fmla="*/ 696 w 1589"/>
              <a:gd name="T29" fmla="*/ 2163 h 2169"/>
              <a:gd name="T30" fmla="*/ 1299 w 1589"/>
              <a:gd name="T31" fmla="*/ 1653 h 2169"/>
              <a:gd name="T32" fmla="*/ 1589 w 1589"/>
              <a:gd name="T33" fmla="*/ 633 h 2169"/>
              <a:gd name="T34" fmla="*/ 1216 w 1589"/>
              <a:gd name="T35" fmla="*/ 1223 h 2169"/>
              <a:gd name="T36" fmla="*/ 1103 w 1589"/>
              <a:gd name="T37" fmla="*/ 1202 h 2169"/>
              <a:gd name="T38" fmla="*/ 1051 w 1589"/>
              <a:gd name="T39" fmla="*/ 1111 h 2169"/>
              <a:gd name="T40" fmla="*/ 975 w 1589"/>
              <a:gd name="T41" fmla="*/ 1004 h 2169"/>
              <a:gd name="T42" fmla="*/ 818 w 1589"/>
              <a:gd name="T43" fmla="*/ 995 h 2169"/>
              <a:gd name="T44" fmla="*/ 630 w 1589"/>
              <a:gd name="T45" fmla="*/ 887 h 2169"/>
              <a:gd name="T46" fmla="*/ 551 w 1589"/>
              <a:gd name="T47" fmla="*/ 808 h 2169"/>
              <a:gd name="T48" fmla="*/ 442 w 1589"/>
              <a:gd name="T49" fmla="*/ 755 h 2169"/>
              <a:gd name="T50" fmla="*/ 341 w 1589"/>
              <a:gd name="T51" fmla="*/ 708 h 2169"/>
              <a:gd name="T52" fmla="*/ 171 w 1589"/>
              <a:gd name="T53" fmla="*/ 590 h 2169"/>
              <a:gd name="T54" fmla="*/ 198 w 1589"/>
              <a:gd name="T55" fmla="*/ 482 h 2169"/>
              <a:gd name="T56" fmla="*/ 244 w 1589"/>
              <a:gd name="T57" fmla="*/ 409 h 2169"/>
              <a:gd name="T58" fmla="*/ 370 w 1589"/>
              <a:gd name="T59" fmla="*/ 283 h 2169"/>
              <a:gd name="T60" fmla="*/ 457 w 1589"/>
              <a:gd name="T61" fmla="*/ 211 h 2169"/>
              <a:gd name="T62" fmla="*/ 592 w 1589"/>
              <a:gd name="T63" fmla="*/ 147 h 2169"/>
              <a:gd name="T64" fmla="*/ 782 w 1589"/>
              <a:gd name="T65" fmla="*/ 96 h 2169"/>
              <a:gd name="T66" fmla="*/ 936 w 1589"/>
              <a:gd name="T67" fmla="*/ 87 h 2169"/>
              <a:gd name="T68" fmla="*/ 1105 w 1589"/>
              <a:gd name="T69" fmla="*/ 108 h 2169"/>
              <a:gd name="T70" fmla="*/ 1373 w 1589"/>
              <a:gd name="T71" fmla="*/ 309 h 2169"/>
              <a:gd name="T72" fmla="*/ 1523 w 1589"/>
              <a:gd name="T73" fmla="*/ 620 h 2169"/>
              <a:gd name="T74" fmla="*/ 1529 w 1589"/>
              <a:gd name="T75" fmla="*/ 754 h 2169"/>
              <a:gd name="T76" fmla="*/ 1439 w 1589"/>
              <a:gd name="T77" fmla="*/ 910 h 2169"/>
              <a:gd name="T78" fmla="*/ 1297 w 1589"/>
              <a:gd name="T79" fmla="*/ 1105 h 2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589" h="2169">
                <a:moveTo>
                  <a:pt x="1589" y="633"/>
                </a:moveTo>
                <a:cubicBezTo>
                  <a:pt x="1589" y="257"/>
                  <a:pt x="1275" y="0"/>
                  <a:pt x="913" y="29"/>
                </a:cubicBezTo>
                <a:cubicBezTo>
                  <a:pt x="552" y="57"/>
                  <a:pt x="378" y="162"/>
                  <a:pt x="302" y="210"/>
                </a:cubicBezTo>
                <a:cubicBezTo>
                  <a:pt x="226" y="257"/>
                  <a:pt x="152" y="341"/>
                  <a:pt x="126" y="393"/>
                </a:cubicBezTo>
                <a:cubicBezTo>
                  <a:pt x="99" y="445"/>
                  <a:pt x="83" y="542"/>
                  <a:pt x="80" y="587"/>
                </a:cubicBezTo>
                <a:cubicBezTo>
                  <a:pt x="77" y="632"/>
                  <a:pt x="82" y="660"/>
                  <a:pt x="89" y="690"/>
                </a:cubicBezTo>
                <a:cubicBezTo>
                  <a:pt x="96" y="720"/>
                  <a:pt x="126" y="769"/>
                  <a:pt x="135" y="806"/>
                </a:cubicBezTo>
                <a:cubicBezTo>
                  <a:pt x="143" y="842"/>
                  <a:pt x="120" y="904"/>
                  <a:pt x="103" y="930"/>
                </a:cubicBezTo>
                <a:cubicBezTo>
                  <a:pt x="87" y="955"/>
                  <a:pt x="29" y="1039"/>
                  <a:pt x="15" y="1060"/>
                </a:cubicBezTo>
                <a:cubicBezTo>
                  <a:pt x="0" y="1081"/>
                  <a:pt x="10" y="1109"/>
                  <a:pt x="20" y="1132"/>
                </a:cubicBezTo>
                <a:cubicBezTo>
                  <a:pt x="30" y="1156"/>
                  <a:pt x="67" y="1165"/>
                  <a:pt x="75" y="1168"/>
                </a:cubicBezTo>
                <a:cubicBezTo>
                  <a:pt x="83" y="1171"/>
                  <a:pt x="96" y="1171"/>
                  <a:pt x="99" y="1174"/>
                </a:cubicBezTo>
                <a:cubicBezTo>
                  <a:pt x="101" y="1177"/>
                  <a:pt x="97" y="1202"/>
                  <a:pt x="92" y="1217"/>
                </a:cubicBezTo>
                <a:cubicBezTo>
                  <a:pt x="88" y="1231"/>
                  <a:pt x="74" y="1247"/>
                  <a:pt x="69" y="1255"/>
                </a:cubicBezTo>
                <a:cubicBezTo>
                  <a:pt x="64" y="1264"/>
                  <a:pt x="72" y="1292"/>
                  <a:pt x="80" y="1309"/>
                </a:cubicBezTo>
                <a:cubicBezTo>
                  <a:pt x="87" y="1326"/>
                  <a:pt x="107" y="1335"/>
                  <a:pt x="107" y="1335"/>
                </a:cubicBezTo>
                <a:cubicBezTo>
                  <a:pt x="107" y="1335"/>
                  <a:pt x="79" y="1358"/>
                  <a:pt x="80" y="1384"/>
                </a:cubicBezTo>
                <a:cubicBezTo>
                  <a:pt x="80" y="1410"/>
                  <a:pt x="84" y="1423"/>
                  <a:pt x="90" y="1427"/>
                </a:cubicBezTo>
                <a:cubicBezTo>
                  <a:pt x="95" y="1431"/>
                  <a:pt x="127" y="1439"/>
                  <a:pt x="135" y="1451"/>
                </a:cubicBezTo>
                <a:cubicBezTo>
                  <a:pt x="143" y="1462"/>
                  <a:pt x="151" y="1473"/>
                  <a:pt x="153" y="1482"/>
                </a:cubicBezTo>
                <a:cubicBezTo>
                  <a:pt x="154" y="1488"/>
                  <a:pt x="150" y="1502"/>
                  <a:pt x="149" y="1511"/>
                </a:cubicBezTo>
                <a:cubicBezTo>
                  <a:pt x="145" y="1553"/>
                  <a:pt x="162" y="1638"/>
                  <a:pt x="229" y="1642"/>
                </a:cubicBezTo>
                <a:cubicBezTo>
                  <a:pt x="282" y="1645"/>
                  <a:pt x="365" y="1614"/>
                  <a:pt x="396" y="1607"/>
                </a:cubicBezTo>
                <a:cubicBezTo>
                  <a:pt x="426" y="1601"/>
                  <a:pt x="559" y="1551"/>
                  <a:pt x="583" y="1567"/>
                </a:cubicBezTo>
                <a:cubicBezTo>
                  <a:pt x="608" y="1584"/>
                  <a:pt x="612" y="1609"/>
                  <a:pt x="619" y="1632"/>
                </a:cubicBezTo>
                <a:cubicBezTo>
                  <a:pt x="627" y="1656"/>
                  <a:pt x="665" y="1773"/>
                  <a:pt x="675" y="1816"/>
                </a:cubicBezTo>
                <a:cubicBezTo>
                  <a:pt x="685" y="1858"/>
                  <a:pt x="708" y="1934"/>
                  <a:pt x="714" y="1957"/>
                </a:cubicBezTo>
                <a:cubicBezTo>
                  <a:pt x="675" y="1967"/>
                  <a:pt x="635" y="2046"/>
                  <a:pt x="630" y="2057"/>
                </a:cubicBezTo>
                <a:cubicBezTo>
                  <a:pt x="609" y="2163"/>
                  <a:pt x="609" y="2163"/>
                  <a:pt x="609" y="2163"/>
                </a:cubicBezTo>
                <a:cubicBezTo>
                  <a:pt x="609" y="2163"/>
                  <a:pt x="697" y="2169"/>
                  <a:pt x="696" y="2163"/>
                </a:cubicBezTo>
                <a:cubicBezTo>
                  <a:pt x="695" y="2158"/>
                  <a:pt x="1263" y="1721"/>
                  <a:pt x="1263" y="1721"/>
                </a:cubicBezTo>
                <a:cubicBezTo>
                  <a:pt x="1299" y="1653"/>
                  <a:pt x="1299" y="1653"/>
                  <a:pt x="1299" y="1653"/>
                </a:cubicBezTo>
                <a:cubicBezTo>
                  <a:pt x="1219" y="1406"/>
                  <a:pt x="1279" y="1307"/>
                  <a:pt x="1355" y="1193"/>
                </a:cubicBezTo>
                <a:cubicBezTo>
                  <a:pt x="1426" y="1087"/>
                  <a:pt x="1589" y="1008"/>
                  <a:pt x="1589" y="633"/>
                </a:cubicBezTo>
                <a:close/>
                <a:moveTo>
                  <a:pt x="1297" y="1119"/>
                </a:moveTo>
                <a:cubicBezTo>
                  <a:pt x="1297" y="1169"/>
                  <a:pt x="1263" y="1211"/>
                  <a:pt x="1216" y="1223"/>
                </a:cubicBezTo>
                <a:cubicBezTo>
                  <a:pt x="1208" y="1245"/>
                  <a:pt x="1187" y="1261"/>
                  <a:pt x="1162" y="1261"/>
                </a:cubicBezTo>
                <a:cubicBezTo>
                  <a:pt x="1129" y="1261"/>
                  <a:pt x="1103" y="1234"/>
                  <a:pt x="1103" y="1202"/>
                </a:cubicBezTo>
                <a:cubicBezTo>
                  <a:pt x="1103" y="1197"/>
                  <a:pt x="1104" y="1191"/>
                  <a:pt x="1106" y="1186"/>
                </a:cubicBezTo>
                <a:cubicBezTo>
                  <a:pt x="1074" y="1176"/>
                  <a:pt x="1051" y="1146"/>
                  <a:pt x="1051" y="1111"/>
                </a:cubicBezTo>
                <a:cubicBezTo>
                  <a:pt x="1051" y="1107"/>
                  <a:pt x="1052" y="1103"/>
                  <a:pt x="1052" y="1099"/>
                </a:cubicBezTo>
                <a:cubicBezTo>
                  <a:pt x="1010" y="1087"/>
                  <a:pt x="978" y="1050"/>
                  <a:pt x="975" y="1004"/>
                </a:cubicBezTo>
                <a:cubicBezTo>
                  <a:pt x="946" y="1001"/>
                  <a:pt x="920" y="993"/>
                  <a:pt x="895" y="981"/>
                </a:cubicBezTo>
                <a:cubicBezTo>
                  <a:pt x="871" y="990"/>
                  <a:pt x="845" y="995"/>
                  <a:pt x="818" y="995"/>
                </a:cubicBezTo>
                <a:cubicBezTo>
                  <a:pt x="738" y="995"/>
                  <a:pt x="668" y="952"/>
                  <a:pt x="631" y="887"/>
                </a:cubicBezTo>
                <a:cubicBezTo>
                  <a:pt x="631" y="887"/>
                  <a:pt x="630" y="887"/>
                  <a:pt x="630" y="887"/>
                </a:cubicBezTo>
                <a:cubicBezTo>
                  <a:pt x="586" y="887"/>
                  <a:pt x="551" y="852"/>
                  <a:pt x="551" y="809"/>
                </a:cubicBezTo>
                <a:cubicBezTo>
                  <a:pt x="551" y="809"/>
                  <a:pt x="551" y="809"/>
                  <a:pt x="551" y="808"/>
                </a:cubicBezTo>
                <a:cubicBezTo>
                  <a:pt x="549" y="809"/>
                  <a:pt x="547" y="809"/>
                  <a:pt x="545" y="809"/>
                </a:cubicBezTo>
                <a:cubicBezTo>
                  <a:pt x="502" y="809"/>
                  <a:pt x="465" y="787"/>
                  <a:pt x="442" y="755"/>
                </a:cubicBezTo>
                <a:cubicBezTo>
                  <a:pt x="433" y="758"/>
                  <a:pt x="424" y="760"/>
                  <a:pt x="414" y="760"/>
                </a:cubicBezTo>
                <a:cubicBezTo>
                  <a:pt x="380" y="760"/>
                  <a:pt x="352" y="738"/>
                  <a:pt x="341" y="708"/>
                </a:cubicBezTo>
                <a:cubicBezTo>
                  <a:pt x="327" y="713"/>
                  <a:pt x="312" y="716"/>
                  <a:pt x="297" y="716"/>
                </a:cubicBezTo>
                <a:cubicBezTo>
                  <a:pt x="227" y="716"/>
                  <a:pt x="171" y="660"/>
                  <a:pt x="171" y="590"/>
                </a:cubicBezTo>
                <a:cubicBezTo>
                  <a:pt x="171" y="559"/>
                  <a:pt x="183" y="530"/>
                  <a:pt x="202" y="508"/>
                </a:cubicBezTo>
                <a:cubicBezTo>
                  <a:pt x="199" y="500"/>
                  <a:pt x="198" y="491"/>
                  <a:pt x="198" y="482"/>
                </a:cubicBezTo>
                <a:cubicBezTo>
                  <a:pt x="198" y="450"/>
                  <a:pt x="217" y="422"/>
                  <a:pt x="244" y="410"/>
                </a:cubicBezTo>
                <a:cubicBezTo>
                  <a:pt x="244" y="410"/>
                  <a:pt x="244" y="409"/>
                  <a:pt x="244" y="409"/>
                </a:cubicBezTo>
                <a:cubicBezTo>
                  <a:pt x="244" y="340"/>
                  <a:pt x="300" y="283"/>
                  <a:pt x="370" y="283"/>
                </a:cubicBezTo>
                <a:cubicBezTo>
                  <a:pt x="370" y="283"/>
                  <a:pt x="370" y="283"/>
                  <a:pt x="370" y="283"/>
                </a:cubicBezTo>
                <a:cubicBezTo>
                  <a:pt x="370" y="282"/>
                  <a:pt x="370" y="281"/>
                  <a:pt x="370" y="280"/>
                </a:cubicBezTo>
                <a:cubicBezTo>
                  <a:pt x="370" y="236"/>
                  <a:pt x="414" y="211"/>
                  <a:pt x="457" y="211"/>
                </a:cubicBezTo>
                <a:cubicBezTo>
                  <a:pt x="470" y="211"/>
                  <a:pt x="481" y="214"/>
                  <a:pt x="492" y="219"/>
                </a:cubicBezTo>
                <a:cubicBezTo>
                  <a:pt x="514" y="181"/>
                  <a:pt x="545" y="147"/>
                  <a:pt x="592" y="147"/>
                </a:cubicBezTo>
                <a:cubicBezTo>
                  <a:pt x="609" y="147"/>
                  <a:pt x="626" y="151"/>
                  <a:pt x="641" y="157"/>
                </a:cubicBezTo>
                <a:cubicBezTo>
                  <a:pt x="679" y="125"/>
                  <a:pt x="728" y="96"/>
                  <a:pt x="782" y="96"/>
                </a:cubicBezTo>
                <a:cubicBezTo>
                  <a:pt x="817" y="96"/>
                  <a:pt x="841" y="99"/>
                  <a:pt x="871" y="114"/>
                </a:cubicBezTo>
                <a:cubicBezTo>
                  <a:pt x="888" y="105"/>
                  <a:pt x="916" y="87"/>
                  <a:pt x="936" y="87"/>
                </a:cubicBezTo>
                <a:cubicBezTo>
                  <a:pt x="980" y="87"/>
                  <a:pt x="1011" y="86"/>
                  <a:pt x="1033" y="120"/>
                </a:cubicBezTo>
                <a:cubicBezTo>
                  <a:pt x="1046" y="111"/>
                  <a:pt x="1088" y="108"/>
                  <a:pt x="1105" y="108"/>
                </a:cubicBezTo>
                <a:cubicBezTo>
                  <a:pt x="1139" y="108"/>
                  <a:pt x="1188" y="156"/>
                  <a:pt x="1199" y="186"/>
                </a:cubicBezTo>
                <a:cubicBezTo>
                  <a:pt x="1279" y="152"/>
                  <a:pt x="1357" y="225"/>
                  <a:pt x="1373" y="309"/>
                </a:cubicBezTo>
                <a:cubicBezTo>
                  <a:pt x="1432" y="305"/>
                  <a:pt x="1485" y="391"/>
                  <a:pt x="1462" y="442"/>
                </a:cubicBezTo>
                <a:cubicBezTo>
                  <a:pt x="1513" y="483"/>
                  <a:pt x="1523" y="549"/>
                  <a:pt x="1523" y="620"/>
                </a:cubicBezTo>
                <a:cubicBezTo>
                  <a:pt x="1523" y="645"/>
                  <a:pt x="1519" y="669"/>
                  <a:pt x="1512" y="692"/>
                </a:cubicBezTo>
                <a:cubicBezTo>
                  <a:pt x="1522" y="710"/>
                  <a:pt x="1529" y="731"/>
                  <a:pt x="1529" y="754"/>
                </a:cubicBezTo>
                <a:cubicBezTo>
                  <a:pt x="1529" y="814"/>
                  <a:pt x="1487" y="864"/>
                  <a:pt x="1432" y="877"/>
                </a:cubicBezTo>
                <a:cubicBezTo>
                  <a:pt x="1437" y="887"/>
                  <a:pt x="1439" y="898"/>
                  <a:pt x="1439" y="910"/>
                </a:cubicBezTo>
                <a:cubicBezTo>
                  <a:pt x="1439" y="946"/>
                  <a:pt x="1415" y="976"/>
                  <a:pt x="1383" y="985"/>
                </a:cubicBezTo>
                <a:cubicBezTo>
                  <a:pt x="1381" y="1040"/>
                  <a:pt x="1346" y="1087"/>
                  <a:pt x="1297" y="1105"/>
                </a:cubicBezTo>
                <a:cubicBezTo>
                  <a:pt x="1297" y="1110"/>
                  <a:pt x="1297" y="1114"/>
                  <a:pt x="1297" y="1119"/>
                </a:cubicBezTo>
                <a:close/>
              </a:path>
            </a:pathLst>
          </a:custGeom>
          <a:solidFill>
            <a:schemeClr val="bg1">
              <a:lumMod val="85000"/>
            </a:schemeClr>
          </a:solidFill>
          <a:ln w="3175">
            <a:noFill/>
          </a:ln>
        </p:spPr>
        <p:txBody>
          <a:bodyPr vert="horz" wrap="square" lIns="91440" tIns="45720" rIns="91440" bIns="45720" numCol="1" anchor="t" anchorCtr="0" compatLnSpc="1">
            <a:prstTxWarp prst="textNoShape">
              <a:avLst/>
            </a:prstTxWarp>
          </a:bodyPr>
          <a:lstStyle/>
          <a:p>
            <a:pPr marL="0" marR="0" lvl="0" indent="0" algn="l" defTabSz="121917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solidFill>
                  <a:srgbClr val="85CA46"/>
                </a:solidFill>
              </a:ln>
              <a:solidFill>
                <a:srgbClr val="373737"/>
              </a:solidFill>
              <a:effectLst/>
              <a:uLnTx/>
              <a:uFillTx/>
              <a:latin typeface="Gotham Light"/>
              <a:ea typeface="+mn-ea"/>
              <a:cs typeface="Gotham Light"/>
            </a:endParaRPr>
          </a:p>
        </p:txBody>
      </p:sp>
      <p:sp>
        <p:nvSpPr>
          <p:cNvPr id="4" name="TextBox 3">
            <a:extLst>
              <a:ext uri="{FF2B5EF4-FFF2-40B4-BE49-F238E27FC236}">
                <a16:creationId xmlns:a16="http://schemas.microsoft.com/office/drawing/2014/main" id="{96FD9DFD-4F5F-4EEE-936F-036328FA7A87}"/>
              </a:ext>
            </a:extLst>
          </p:cNvPr>
          <p:cNvSpPr txBox="1"/>
          <p:nvPr/>
        </p:nvSpPr>
        <p:spPr>
          <a:xfrm>
            <a:off x="1553671" y="493614"/>
            <a:ext cx="1416106" cy="46914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7565A"/>
              </a:solidFill>
              <a:effectLst/>
              <a:uLnTx/>
              <a:uFillTx/>
              <a:latin typeface="Open Sans Light"/>
              <a:ea typeface="+mn-ea"/>
              <a:cs typeface="+mn-cs"/>
            </a:endParaRPr>
          </a:p>
        </p:txBody>
      </p:sp>
      <p:sp>
        <p:nvSpPr>
          <p:cNvPr id="6" name="TextBox 5">
            <a:extLst>
              <a:ext uri="{FF2B5EF4-FFF2-40B4-BE49-F238E27FC236}">
                <a16:creationId xmlns:a16="http://schemas.microsoft.com/office/drawing/2014/main" id="{89CB6D23-0512-4833-885E-EA01F61203D2}"/>
              </a:ext>
            </a:extLst>
          </p:cNvPr>
          <p:cNvSpPr txBox="1"/>
          <p:nvPr/>
        </p:nvSpPr>
        <p:spPr>
          <a:xfrm>
            <a:off x="5398242" y="1819595"/>
            <a:ext cx="6255457" cy="57708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050" b="0" i="0" u="none" strike="noStrike" kern="1200" cap="none" spc="0" normalizeH="0" baseline="0" noProof="0" dirty="0">
                <a:ln>
                  <a:noFill/>
                </a:ln>
                <a:solidFill>
                  <a:prstClr val="white"/>
                </a:solidFill>
                <a:effectLst/>
                <a:uLnTx/>
                <a:uFillTx/>
                <a:latin typeface="Open Sans Light"/>
                <a:ea typeface="+mn-ea"/>
                <a:cs typeface="+mn-cs"/>
              </a:rPr>
              <a:t>This boy. His cute as fuck. 17. And perfect. At least to me. We dated for a while and broke up. Continuing to talk until we told each other that we still like each other. He told me he is mine And I think that’s good? I was extremely happy</a:t>
            </a:r>
            <a:endParaRPr kumimoji="0" lang="en-US" sz="1050" b="0" i="0" u="none" strike="noStrike" kern="1200" cap="none" spc="0" normalizeH="0" baseline="0" noProof="0" dirty="0">
              <a:ln>
                <a:noFill/>
              </a:ln>
              <a:solidFill>
                <a:prstClr val="white"/>
              </a:solidFill>
              <a:effectLst/>
              <a:uLnTx/>
              <a:uFillTx/>
              <a:latin typeface="Open Sans Light"/>
              <a:ea typeface="+mn-ea"/>
              <a:cs typeface="+mn-cs"/>
            </a:endParaRPr>
          </a:p>
        </p:txBody>
      </p:sp>
      <p:grpSp>
        <p:nvGrpSpPr>
          <p:cNvPr id="15" name="Group 14">
            <a:extLst>
              <a:ext uri="{FF2B5EF4-FFF2-40B4-BE49-F238E27FC236}">
                <a16:creationId xmlns:a16="http://schemas.microsoft.com/office/drawing/2014/main" id="{98357E2B-D461-4811-91C9-66E641F47601}"/>
              </a:ext>
            </a:extLst>
          </p:cNvPr>
          <p:cNvGrpSpPr/>
          <p:nvPr/>
        </p:nvGrpSpPr>
        <p:grpSpPr>
          <a:xfrm>
            <a:off x="5478487" y="4581068"/>
            <a:ext cx="6810137" cy="1627637"/>
            <a:chOff x="5478487" y="4581068"/>
            <a:chExt cx="6810137" cy="1627637"/>
          </a:xfrm>
        </p:grpSpPr>
        <p:grpSp>
          <p:nvGrpSpPr>
            <p:cNvPr id="13" name="Group 12">
              <a:extLst>
                <a:ext uri="{FF2B5EF4-FFF2-40B4-BE49-F238E27FC236}">
                  <a16:creationId xmlns:a16="http://schemas.microsoft.com/office/drawing/2014/main" id="{A9153DA8-BA8D-409C-A439-A7620FD9AAF6}"/>
                </a:ext>
              </a:extLst>
            </p:cNvPr>
            <p:cNvGrpSpPr/>
            <p:nvPr/>
          </p:nvGrpSpPr>
          <p:grpSpPr>
            <a:xfrm>
              <a:off x="5478487" y="5283116"/>
              <a:ext cx="564572" cy="564572"/>
              <a:chOff x="5478487" y="5464042"/>
              <a:chExt cx="564572" cy="564572"/>
            </a:xfrm>
          </p:grpSpPr>
          <p:sp>
            <p:nvSpPr>
              <p:cNvPr id="32" name="Oval 31">
                <a:extLst>
                  <a:ext uri="{FF2B5EF4-FFF2-40B4-BE49-F238E27FC236}">
                    <a16:creationId xmlns:a16="http://schemas.microsoft.com/office/drawing/2014/main" id="{EDFF7A56-81F5-4D35-85CF-05352F8028C2}"/>
                  </a:ext>
                </a:extLst>
              </p:cNvPr>
              <p:cNvSpPr/>
              <p:nvPr/>
            </p:nvSpPr>
            <p:spPr>
              <a:xfrm>
                <a:off x="5478487" y="5464042"/>
                <a:ext cx="564572" cy="564572"/>
              </a:xfrm>
              <a:prstGeom prst="ellipse">
                <a:avLst/>
              </a:prstGeom>
              <a:solidFill>
                <a:schemeClr val="accent5"/>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7565A"/>
                  </a:solidFill>
                  <a:effectLst/>
                  <a:uLnTx/>
                  <a:uFillTx/>
                  <a:latin typeface="Open Sans Light"/>
                  <a:ea typeface="+mn-ea"/>
                  <a:cs typeface="+mn-cs"/>
                </a:endParaRPr>
              </a:p>
            </p:txBody>
          </p:sp>
          <p:sp>
            <p:nvSpPr>
              <p:cNvPr id="35" name="Freeform 147">
                <a:extLst>
                  <a:ext uri="{FF2B5EF4-FFF2-40B4-BE49-F238E27FC236}">
                    <a16:creationId xmlns:a16="http://schemas.microsoft.com/office/drawing/2014/main" id="{89B74059-D21E-44B3-BCCF-5633F4CC5EF9}"/>
                  </a:ext>
                </a:extLst>
              </p:cNvPr>
              <p:cNvSpPr>
                <a:spLocks noChangeAspect="1" noEditPoints="1"/>
              </p:cNvSpPr>
              <p:nvPr/>
            </p:nvSpPr>
            <p:spPr bwMode="auto">
              <a:xfrm>
                <a:off x="5640119" y="5601057"/>
                <a:ext cx="241308" cy="304808"/>
              </a:xfrm>
              <a:custGeom>
                <a:avLst/>
                <a:gdLst>
                  <a:gd name="T0" fmla="*/ 484 w 800"/>
                  <a:gd name="T1" fmla="*/ 0 h 1011"/>
                  <a:gd name="T2" fmla="*/ 463 w 800"/>
                  <a:gd name="T3" fmla="*/ 990 h 1011"/>
                  <a:gd name="T4" fmla="*/ 779 w 800"/>
                  <a:gd name="T5" fmla="*/ 1011 h 1011"/>
                  <a:gd name="T6" fmla="*/ 800 w 800"/>
                  <a:gd name="T7" fmla="*/ 21 h 1011"/>
                  <a:gd name="T8" fmla="*/ 758 w 800"/>
                  <a:gd name="T9" fmla="*/ 969 h 1011"/>
                  <a:gd name="T10" fmla="*/ 505 w 800"/>
                  <a:gd name="T11" fmla="*/ 843 h 1011"/>
                  <a:gd name="T12" fmla="*/ 589 w 800"/>
                  <a:gd name="T13" fmla="*/ 800 h 1011"/>
                  <a:gd name="T14" fmla="*/ 505 w 800"/>
                  <a:gd name="T15" fmla="*/ 716 h 1011"/>
                  <a:gd name="T16" fmla="*/ 589 w 800"/>
                  <a:gd name="T17" fmla="*/ 674 h 1011"/>
                  <a:gd name="T18" fmla="*/ 505 w 800"/>
                  <a:gd name="T19" fmla="*/ 590 h 1011"/>
                  <a:gd name="T20" fmla="*/ 589 w 800"/>
                  <a:gd name="T21" fmla="*/ 548 h 1011"/>
                  <a:gd name="T22" fmla="*/ 505 w 800"/>
                  <a:gd name="T23" fmla="*/ 464 h 1011"/>
                  <a:gd name="T24" fmla="*/ 589 w 800"/>
                  <a:gd name="T25" fmla="*/ 421 h 1011"/>
                  <a:gd name="T26" fmla="*/ 505 w 800"/>
                  <a:gd name="T27" fmla="*/ 337 h 1011"/>
                  <a:gd name="T28" fmla="*/ 589 w 800"/>
                  <a:gd name="T29" fmla="*/ 295 h 1011"/>
                  <a:gd name="T30" fmla="*/ 505 w 800"/>
                  <a:gd name="T31" fmla="*/ 211 h 1011"/>
                  <a:gd name="T32" fmla="*/ 589 w 800"/>
                  <a:gd name="T33" fmla="*/ 169 h 1011"/>
                  <a:gd name="T34" fmla="*/ 505 w 800"/>
                  <a:gd name="T35" fmla="*/ 43 h 1011"/>
                  <a:gd name="T36" fmla="*/ 758 w 800"/>
                  <a:gd name="T37" fmla="*/ 969 h 1011"/>
                  <a:gd name="T38" fmla="*/ 130 w 800"/>
                  <a:gd name="T39" fmla="*/ 52 h 1011"/>
                  <a:gd name="T40" fmla="*/ 0 w 800"/>
                  <a:gd name="T41" fmla="*/ 253 h 1011"/>
                  <a:gd name="T42" fmla="*/ 105 w 800"/>
                  <a:gd name="T43" fmla="*/ 969 h 1011"/>
                  <a:gd name="T44" fmla="*/ 295 w 800"/>
                  <a:gd name="T45" fmla="*/ 864 h 1011"/>
                  <a:gd name="T46" fmla="*/ 291 w 800"/>
                  <a:gd name="T47" fmla="*/ 241 h 1011"/>
                  <a:gd name="T48" fmla="*/ 147 w 800"/>
                  <a:gd name="T49" fmla="*/ 102 h 1011"/>
                  <a:gd name="T50" fmla="*/ 117 w 800"/>
                  <a:gd name="T51" fmla="*/ 148 h 1011"/>
                  <a:gd name="T52" fmla="*/ 42 w 800"/>
                  <a:gd name="T53" fmla="*/ 347 h 1011"/>
                  <a:gd name="T54" fmla="*/ 84 w 800"/>
                  <a:gd name="T55" fmla="*/ 716 h 1011"/>
                  <a:gd name="T56" fmla="*/ 42 w 800"/>
                  <a:gd name="T57" fmla="*/ 347 h 1011"/>
                  <a:gd name="T58" fmla="*/ 189 w 800"/>
                  <a:gd name="T59" fmla="*/ 927 h 1011"/>
                  <a:gd name="T60" fmla="*/ 42 w 800"/>
                  <a:gd name="T61" fmla="*/ 864 h 1011"/>
                  <a:gd name="T62" fmla="*/ 253 w 800"/>
                  <a:gd name="T63" fmla="*/ 843 h 1011"/>
                  <a:gd name="T64" fmla="*/ 253 w 800"/>
                  <a:gd name="T65" fmla="*/ 800 h 1011"/>
                  <a:gd name="T66" fmla="*/ 42 w 800"/>
                  <a:gd name="T67" fmla="*/ 758 h 1011"/>
                  <a:gd name="T68" fmla="*/ 253 w 800"/>
                  <a:gd name="T69" fmla="*/ 800 h 1011"/>
                  <a:gd name="T70" fmla="*/ 126 w 800"/>
                  <a:gd name="T71" fmla="*/ 347 h 1011"/>
                  <a:gd name="T72" fmla="*/ 168 w 800"/>
                  <a:gd name="T73" fmla="*/ 347 h 1011"/>
                  <a:gd name="T74" fmla="*/ 126 w 800"/>
                  <a:gd name="T75" fmla="*/ 716 h 1011"/>
                  <a:gd name="T76" fmla="*/ 211 w 800"/>
                  <a:gd name="T77" fmla="*/ 716 h 1011"/>
                  <a:gd name="T78" fmla="*/ 253 w 800"/>
                  <a:gd name="T79" fmla="*/ 347 h 1011"/>
                  <a:gd name="T80" fmla="*/ 253 w 800"/>
                  <a:gd name="T81" fmla="*/ 274 h 1011"/>
                  <a:gd name="T82" fmla="*/ 168 w 800"/>
                  <a:gd name="T83" fmla="*/ 274 h 1011"/>
                  <a:gd name="T84" fmla="*/ 126 w 800"/>
                  <a:gd name="T85" fmla="*/ 274 h 1011"/>
                  <a:gd name="T86" fmla="*/ 42 w 800"/>
                  <a:gd name="T87" fmla="*/ 274 h 1011"/>
                  <a:gd name="T88" fmla="*/ 88 w 800"/>
                  <a:gd name="T89" fmla="*/ 190 h 1011"/>
                  <a:gd name="T90" fmla="*/ 253 w 800"/>
                  <a:gd name="T91" fmla="*/ 25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00" h="1011">
                    <a:moveTo>
                      <a:pt x="779" y="0"/>
                    </a:moveTo>
                    <a:cubicBezTo>
                      <a:pt x="484" y="0"/>
                      <a:pt x="484" y="0"/>
                      <a:pt x="484" y="0"/>
                    </a:cubicBezTo>
                    <a:cubicBezTo>
                      <a:pt x="473" y="0"/>
                      <a:pt x="463" y="10"/>
                      <a:pt x="463" y="21"/>
                    </a:cubicBezTo>
                    <a:cubicBezTo>
                      <a:pt x="463" y="990"/>
                      <a:pt x="463" y="990"/>
                      <a:pt x="463" y="990"/>
                    </a:cubicBezTo>
                    <a:cubicBezTo>
                      <a:pt x="463" y="1001"/>
                      <a:pt x="473" y="1011"/>
                      <a:pt x="484" y="1011"/>
                    </a:cubicBezTo>
                    <a:cubicBezTo>
                      <a:pt x="779" y="1011"/>
                      <a:pt x="779" y="1011"/>
                      <a:pt x="779" y="1011"/>
                    </a:cubicBezTo>
                    <a:cubicBezTo>
                      <a:pt x="791" y="1011"/>
                      <a:pt x="800" y="1001"/>
                      <a:pt x="800" y="990"/>
                    </a:cubicBezTo>
                    <a:cubicBezTo>
                      <a:pt x="800" y="21"/>
                      <a:pt x="800" y="21"/>
                      <a:pt x="800" y="21"/>
                    </a:cubicBezTo>
                    <a:cubicBezTo>
                      <a:pt x="800" y="10"/>
                      <a:pt x="791" y="0"/>
                      <a:pt x="779" y="0"/>
                    </a:cubicBezTo>
                    <a:close/>
                    <a:moveTo>
                      <a:pt x="758" y="969"/>
                    </a:moveTo>
                    <a:cubicBezTo>
                      <a:pt x="505" y="969"/>
                      <a:pt x="505" y="969"/>
                      <a:pt x="505" y="969"/>
                    </a:cubicBezTo>
                    <a:cubicBezTo>
                      <a:pt x="505" y="843"/>
                      <a:pt x="505" y="843"/>
                      <a:pt x="505" y="843"/>
                    </a:cubicBezTo>
                    <a:cubicBezTo>
                      <a:pt x="589" y="843"/>
                      <a:pt x="589" y="843"/>
                      <a:pt x="589" y="843"/>
                    </a:cubicBezTo>
                    <a:cubicBezTo>
                      <a:pt x="589" y="800"/>
                      <a:pt x="589" y="800"/>
                      <a:pt x="589" y="800"/>
                    </a:cubicBezTo>
                    <a:cubicBezTo>
                      <a:pt x="505" y="800"/>
                      <a:pt x="505" y="800"/>
                      <a:pt x="505" y="800"/>
                    </a:cubicBezTo>
                    <a:cubicBezTo>
                      <a:pt x="505" y="716"/>
                      <a:pt x="505" y="716"/>
                      <a:pt x="505" y="716"/>
                    </a:cubicBezTo>
                    <a:cubicBezTo>
                      <a:pt x="589" y="716"/>
                      <a:pt x="589" y="716"/>
                      <a:pt x="589" y="716"/>
                    </a:cubicBezTo>
                    <a:cubicBezTo>
                      <a:pt x="589" y="674"/>
                      <a:pt x="589" y="674"/>
                      <a:pt x="589" y="674"/>
                    </a:cubicBezTo>
                    <a:cubicBezTo>
                      <a:pt x="505" y="674"/>
                      <a:pt x="505" y="674"/>
                      <a:pt x="505" y="674"/>
                    </a:cubicBezTo>
                    <a:cubicBezTo>
                      <a:pt x="505" y="590"/>
                      <a:pt x="505" y="590"/>
                      <a:pt x="505" y="590"/>
                    </a:cubicBezTo>
                    <a:cubicBezTo>
                      <a:pt x="589" y="590"/>
                      <a:pt x="589" y="590"/>
                      <a:pt x="589" y="590"/>
                    </a:cubicBezTo>
                    <a:cubicBezTo>
                      <a:pt x="589" y="548"/>
                      <a:pt x="589" y="548"/>
                      <a:pt x="589" y="548"/>
                    </a:cubicBezTo>
                    <a:cubicBezTo>
                      <a:pt x="505" y="548"/>
                      <a:pt x="505" y="548"/>
                      <a:pt x="505" y="548"/>
                    </a:cubicBezTo>
                    <a:cubicBezTo>
                      <a:pt x="505" y="464"/>
                      <a:pt x="505" y="464"/>
                      <a:pt x="505" y="464"/>
                    </a:cubicBezTo>
                    <a:cubicBezTo>
                      <a:pt x="589" y="464"/>
                      <a:pt x="589" y="464"/>
                      <a:pt x="589" y="464"/>
                    </a:cubicBezTo>
                    <a:cubicBezTo>
                      <a:pt x="589" y="421"/>
                      <a:pt x="589" y="421"/>
                      <a:pt x="589" y="421"/>
                    </a:cubicBezTo>
                    <a:cubicBezTo>
                      <a:pt x="505" y="421"/>
                      <a:pt x="505" y="421"/>
                      <a:pt x="505" y="421"/>
                    </a:cubicBezTo>
                    <a:cubicBezTo>
                      <a:pt x="505" y="337"/>
                      <a:pt x="505" y="337"/>
                      <a:pt x="505" y="337"/>
                    </a:cubicBezTo>
                    <a:cubicBezTo>
                      <a:pt x="589" y="337"/>
                      <a:pt x="589" y="337"/>
                      <a:pt x="589" y="337"/>
                    </a:cubicBezTo>
                    <a:cubicBezTo>
                      <a:pt x="589" y="295"/>
                      <a:pt x="589" y="295"/>
                      <a:pt x="589" y="295"/>
                    </a:cubicBezTo>
                    <a:cubicBezTo>
                      <a:pt x="505" y="295"/>
                      <a:pt x="505" y="295"/>
                      <a:pt x="505" y="295"/>
                    </a:cubicBezTo>
                    <a:cubicBezTo>
                      <a:pt x="505" y="211"/>
                      <a:pt x="505" y="211"/>
                      <a:pt x="505" y="211"/>
                    </a:cubicBezTo>
                    <a:cubicBezTo>
                      <a:pt x="589" y="211"/>
                      <a:pt x="589" y="211"/>
                      <a:pt x="589" y="211"/>
                    </a:cubicBezTo>
                    <a:cubicBezTo>
                      <a:pt x="589" y="169"/>
                      <a:pt x="589" y="169"/>
                      <a:pt x="589" y="169"/>
                    </a:cubicBezTo>
                    <a:cubicBezTo>
                      <a:pt x="505" y="169"/>
                      <a:pt x="505" y="169"/>
                      <a:pt x="505" y="169"/>
                    </a:cubicBezTo>
                    <a:cubicBezTo>
                      <a:pt x="505" y="43"/>
                      <a:pt x="505" y="43"/>
                      <a:pt x="505" y="43"/>
                    </a:cubicBezTo>
                    <a:cubicBezTo>
                      <a:pt x="758" y="43"/>
                      <a:pt x="758" y="43"/>
                      <a:pt x="758" y="43"/>
                    </a:cubicBezTo>
                    <a:lnTo>
                      <a:pt x="758" y="969"/>
                    </a:lnTo>
                    <a:close/>
                    <a:moveTo>
                      <a:pt x="165" y="52"/>
                    </a:moveTo>
                    <a:cubicBezTo>
                      <a:pt x="157" y="40"/>
                      <a:pt x="138" y="40"/>
                      <a:pt x="130" y="52"/>
                    </a:cubicBezTo>
                    <a:cubicBezTo>
                      <a:pt x="4" y="241"/>
                      <a:pt x="4" y="241"/>
                      <a:pt x="4" y="241"/>
                    </a:cubicBezTo>
                    <a:cubicBezTo>
                      <a:pt x="1" y="245"/>
                      <a:pt x="0" y="249"/>
                      <a:pt x="0" y="253"/>
                    </a:cubicBezTo>
                    <a:cubicBezTo>
                      <a:pt x="0" y="864"/>
                      <a:pt x="0" y="864"/>
                      <a:pt x="0" y="864"/>
                    </a:cubicBezTo>
                    <a:cubicBezTo>
                      <a:pt x="0" y="922"/>
                      <a:pt x="47" y="969"/>
                      <a:pt x="105" y="969"/>
                    </a:cubicBezTo>
                    <a:cubicBezTo>
                      <a:pt x="189" y="969"/>
                      <a:pt x="189" y="969"/>
                      <a:pt x="189" y="969"/>
                    </a:cubicBezTo>
                    <a:cubicBezTo>
                      <a:pt x="248" y="969"/>
                      <a:pt x="295" y="922"/>
                      <a:pt x="295" y="864"/>
                    </a:cubicBezTo>
                    <a:cubicBezTo>
                      <a:pt x="295" y="253"/>
                      <a:pt x="295" y="253"/>
                      <a:pt x="295" y="253"/>
                    </a:cubicBezTo>
                    <a:cubicBezTo>
                      <a:pt x="295" y="249"/>
                      <a:pt x="293" y="245"/>
                      <a:pt x="291" y="241"/>
                    </a:cubicBezTo>
                    <a:lnTo>
                      <a:pt x="165" y="52"/>
                    </a:lnTo>
                    <a:close/>
                    <a:moveTo>
                      <a:pt x="147" y="102"/>
                    </a:moveTo>
                    <a:cubicBezTo>
                      <a:pt x="178" y="148"/>
                      <a:pt x="178" y="148"/>
                      <a:pt x="178" y="148"/>
                    </a:cubicBezTo>
                    <a:cubicBezTo>
                      <a:pt x="117" y="148"/>
                      <a:pt x="117" y="148"/>
                      <a:pt x="117" y="148"/>
                    </a:cubicBezTo>
                    <a:lnTo>
                      <a:pt x="147" y="102"/>
                    </a:lnTo>
                    <a:close/>
                    <a:moveTo>
                      <a:pt x="42" y="347"/>
                    </a:moveTo>
                    <a:cubicBezTo>
                      <a:pt x="55" y="354"/>
                      <a:pt x="69" y="358"/>
                      <a:pt x="84" y="358"/>
                    </a:cubicBezTo>
                    <a:cubicBezTo>
                      <a:pt x="84" y="716"/>
                      <a:pt x="84" y="716"/>
                      <a:pt x="84" y="716"/>
                    </a:cubicBezTo>
                    <a:cubicBezTo>
                      <a:pt x="42" y="716"/>
                      <a:pt x="42" y="716"/>
                      <a:pt x="42" y="716"/>
                    </a:cubicBezTo>
                    <a:lnTo>
                      <a:pt x="42" y="347"/>
                    </a:lnTo>
                    <a:close/>
                    <a:moveTo>
                      <a:pt x="253" y="864"/>
                    </a:moveTo>
                    <a:cubicBezTo>
                      <a:pt x="253" y="898"/>
                      <a:pt x="224" y="927"/>
                      <a:pt x="189" y="927"/>
                    </a:cubicBezTo>
                    <a:cubicBezTo>
                      <a:pt x="105" y="927"/>
                      <a:pt x="105" y="927"/>
                      <a:pt x="105" y="927"/>
                    </a:cubicBezTo>
                    <a:cubicBezTo>
                      <a:pt x="70" y="927"/>
                      <a:pt x="42" y="898"/>
                      <a:pt x="42" y="864"/>
                    </a:cubicBezTo>
                    <a:cubicBezTo>
                      <a:pt x="42" y="843"/>
                      <a:pt x="42" y="843"/>
                      <a:pt x="42" y="843"/>
                    </a:cubicBezTo>
                    <a:cubicBezTo>
                      <a:pt x="253" y="843"/>
                      <a:pt x="253" y="843"/>
                      <a:pt x="253" y="843"/>
                    </a:cubicBezTo>
                    <a:lnTo>
                      <a:pt x="253" y="864"/>
                    </a:lnTo>
                    <a:close/>
                    <a:moveTo>
                      <a:pt x="253" y="800"/>
                    </a:moveTo>
                    <a:cubicBezTo>
                      <a:pt x="42" y="800"/>
                      <a:pt x="42" y="800"/>
                      <a:pt x="42" y="800"/>
                    </a:cubicBezTo>
                    <a:cubicBezTo>
                      <a:pt x="42" y="758"/>
                      <a:pt x="42" y="758"/>
                      <a:pt x="42" y="758"/>
                    </a:cubicBezTo>
                    <a:cubicBezTo>
                      <a:pt x="253" y="758"/>
                      <a:pt x="253" y="758"/>
                      <a:pt x="253" y="758"/>
                    </a:cubicBezTo>
                    <a:lnTo>
                      <a:pt x="253" y="800"/>
                    </a:lnTo>
                    <a:close/>
                    <a:moveTo>
                      <a:pt x="126" y="716"/>
                    </a:moveTo>
                    <a:cubicBezTo>
                      <a:pt x="126" y="347"/>
                      <a:pt x="126" y="347"/>
                      <a:pt x="126" y="347"/>
                    </a:cubicBezTo>
                    <a:cubicBezTo>
                      <a:pt x="134" y="342"/>
                      <a:pt x="141" y="337"/>
                      <a:pt x="147" y="330"/>
                    </a:cubicBezTo>
                    <a:cubicBezTo>
                      <a:pt x="153" y="337"/>
                      <a:pt x="160" y="342"/>
                      <a:pt x="168" y="347"/>
                    </a:cubicBezTo>
                    <a:cubicBezTo>
                      <a:pt x="168" y="716"/>
                      <a:pt x="168" y="716"/>
                      <a:pt x="168" y="716"/>
                    </a:cubicBezTo>
                    <a:lnTo>
                      <a:pt x="126" y="716"/>
                    </a:lnTo>
                    <a:close/>
                    <a:moveTo>
                      <a:pt x="253" y="716"/>
                    </a:moveTo>
                    <a:cubicBezTo>
                      <a:pt x="211" y="716"/>
                      <a:pt x="211" y="716"/>
                      <a:pt x="211" y="716"/>
                    </a:cubicBezTo>
                    <a:cubicBezTo>
                      <a:pt x="211" y="358"/>
                      <a:pt x="211" y="358"/>
                      <a:pt x="211" y="358"/>
                    </a:cubicBezTo>
                    <a:cubicBezTo>
                      <a:pt x="226" y="358"/>
                      <a:pt x="240" y="354"/>
                      <a:pt x="253" y="347"/>
                    </a:cubicBezTo>
                    <a:lnTo>
                      <a:pt x="253" y="716"/>
                    </a:lnTo>
                    <a:close/>
                    <a:moveTo>
                      <a:pt x="253" y="274"/>
                    </a:moveTo>
                    <a:cubicBezTo>
                      <a:pt x="253" y="297"/>
                      <a:pt x="234" y="316"/>
                      <a:pt x="211" y="316"/>
                    </a:cubicBezTo>
                    <a:cubicBezTo>
                      <a:pt x="187" y="316"/>
                      <a:pt x="168" y="297"/>
                      <a:pt x="168" y="274"/>
                    </a:cubicBezTo>
                    <a:cubicBezTo>
                      <a:pt x="168" y="262"/>
                      <a:pt x="159" y="253"/>
                      <a:pt x="147" y="253"/>
                    </a:cubicBezTo>
                    <a:cubicBezTo>
                      <a:pt x="136" y="253"/>
                      <a:pt x="126" y="262"/>
                      <a:pt x="126" y="274"/>
                    </a:cubicBezTo>
                    <a:cubicBezTo>
                      <a:pt x="126" y="297"/>
                      <a:pt x="107" y="316"/>
                      <a:pt x="84" y="316"/>
                    </a:cubicBezTo>
                    <a:cubicBezTo>
                      <a:pt x="61" y="316"/>
                      <a:pt x="42" y="297"/>
                      <a:pt x="42" y="274"/>
                    </a:cubicBezTo>
                    <a:cubicBezTo>
                      <a:pt x="42" y="259"/>
                      <a:pt x="42" y="259"/>
                      <a:pt x="42" y="259"/>
                    </a:cubicBezTo>
                    <a:cubicBezTo>
                      <a:pt x="88" y="190"/>
                      <a:pt x="88" y="190"/>
                      <a:pt x="88" y="190"/>
                    </a:cubicBezTo>
                    <a:cubicBezTo>
                      <a:pt x="206" y="190"/>
                      <a:pt x="206" y="190"/>
                      <a:pt x="206" y="190"/>
                    </a:cubicBezTo>
                    <a:cubicBezTo>
                      <a:pt x="253" y="259"/>
                      <a:pt x="253" y="259"/>
                      <a:pt x="253" y="259"/>
                    </a:cubicBezTo>
                    <a:lnTo>
                      <a:pt x="253" y="274"/>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7565A"/>
                  </a:solidFill>
                  <a:effectLst/>
                  <a:uLnTx/>
                  <a:uFillTx/>
                  <a:latin typeface="Open Sans Light"/>
                  <a:ea typeface="+mn-ea"/>
                  <a:cs typeface="+mn-cs"/>
                </a:endParaRPr>
              </a:p>
            </p:txBody>
          </p:sp>
        </p:grpSp>
        <p:cxnSp>
          <p:nvCxnSpPr>
            <p:cNvPr id="36" name="Straight Connector 35">
              <a:extLst>
                <a:ext uri="{FF2B5EF4-FFF2-40B4-BE49-F238E27FC236}">
                  <a16:creationId xmlns:a16="http://schemas.microsoft.com/office/drawing/2014/main" id="{CA8EDEC3-B9EB-4975-B839-04774B9158D6}"/>
                </a:ext>
              </a:extLst>
            </p:cNvPr>
            <p:cNvCxnSpPr>
              <a:cxnSpLocks/>
            </p:cNvCxnSpPr>
            <p:nvPr/>
          </p:nvCxnSpPr>
          <p:spPr>
            <a:xfrm flipV="1">
              <a:off x="5760773" y="4581068"/>
              <a:ext cx="0" cy="719336"/>
            </a:xfrm>
            <a:prstGeom prst="line">
              <a:avLst/>
            </a:prstGeom>
            <a:ln w="19050" cmpd="sng">
              <a:solidFill>
                <a:schemeClr val="accent5"/>
              </a:solidFill>
              <a:headEnd type="none"/>
              <a:tailEnd type="oval" w="lg" len="lg"/>
            </a:ln>
            <a:effectLst/>
          </p:spPr>
          <p:style>
            <a:lnRef idx="2">
              <a:schemeClr val="accent1"/>
            </a:lnRef>
            <a:fillRef idx="0">
              <a:schemeClr val="accent1"/>
            </a:fillRef>
            <a:effectRef idx="1">
              <a:schemeClr val="accent1"/>
            </a:effectRef>
            <a:fontRef idx="minor">
              <a:schemeClr val="tx1"/>
            </a:fontRef>
          </p:style>
        </p:cxnSp>
        <p:sp>
          <p:nvSpPr>
            <p:cNvPr id="14" name="TextBox 13">
              <a:extLst>
                <a:ext uri="{FF2B5EF4-FFF2-40B4-BE49-F238E27FC236}">
                  <a16:creationId xmlns:a16="http://schemas.microsoft.com/office/drawing/2014/main" id="{B4ABB984-F8B2-493C-84DD-C3AECB2BAB18}"/>
                </a:ext>
              </a:extLst>
            </p:cNvPr>
            <p:cNvSpPr txBox="1"/>
            <p:nvPr/>
          </p:nvSpPr>
          <p:spPr>
            <a:xfrm>
              <a:off x="6163713" y="5100709"/>
              <a:ext cx="6124911" cy="110799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57565A"/>
                  </a:solidFill>
                  <a:effectLst/>
                  <a:uLnTx/>
                  <a:uFillTx/>
                  <a:latin typeface="Open Sans Light"/>
                  <a:ea typeface="+mn-ea"/>
                  <a:cs typeface="+mn-cs"/>
                </a:rPr>
                <a:t>Formulas: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57565A"/>
                  </a:solidFill>
                  <a:effectLst/>
                  <a:uLnTx/>
                  <a:uFillTx/>
                  <a:latin typeface="Open Sans Light"/>
                  <a:ea typeface="+mn-ea"/>
                  <a:cs typeface="+mn-cs"/>
                </a:rPr>
                <a:t>Sentiment Score: </a:t>
              </a:r>
              <a:r>
                <a:rPr kumimoji="0" lang="el-GR" sz="1600" b="0" i="0" u="none" strike="noStrike" kern="1200" cap="none" spc="0" normalizeH="0" baseline="0" noProof="0" dirty="0">
                  <a:ln>
                    <a:noFill/>
                  </a:ln>
                  <a:solidFill>
                    <a:srgbClr val="57565A"/>
                  </a:solidFill>
                  <a:effectLst/>
                  <a:uLnTx/>
                  <a:uFillTx/>
                  <a:latin typeface="Open Sans Light"/>
                  <a:ea typeface="+mn-ea"/>
                  <a:cs typeface="+mn-cs"/>
                </a:rPr>
                <a:t>Σ</a:t>
              </a:r>
              <a:r>
                <a:rPr kumimoji="0" lang="en-US" sz="1600" b="0" i="0" u="none" strike="noStrike" kern="1200" cap="none" spc="0" normalizeH="0" baseline="0" noProof="0" dirty="0">
                  <a:ln>
                    <a:noFill/>
                  </a:ln>
                  <a:solidFill>
                    <a:srgbClr val="57565A"/>
                  </a:solidFill>
                  <a:effectLst/>
                  <a:uLnTx/>
                  <a:uFillTx/>
                  <a:latin typeface="Open Sans Light"/>
                  <a:ea typeface="+mn-ea"/>
                  <a:cs typeface="+mn-cs"/>
                </a:rPr>
                <a:t> (sentence sentiment scores)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57565A"/>
                  </a:solidFill>
                  <a:effectLst/>
                  <a:uLnTx/>
                  <a:uFillTx/>
                  <a:latin typeface="Open Sans Light"/>
                  <a:ea typeface="+mn-ea"/>
                  <a:cs typeface="+mn-cs"/>
                </a:rPr>
                <a:t>Emotion mix: |sentiment score| - </a:t>
              </a:r>
              <a:r>
                <a:rPr kumimoji="0" lang="el-GR" sz="1600" b="0" i="0" u="none" strike="noStrike" kern="1200" cap="none" spc="0" normalizeH="0" baseline="0" noProof="0" dirty="0">
                  <a:ln>
                    <a:noFill/>
                  </a:ln>
                  <a:solidFill>
                    <a:srgbClr val="57565A"/>
                  </a:solidFill>
                  <a:effectLst/>
                  <a:uLnTx/>
                  <a:uFillTx/>
                  <a:latin typeface="Open Sans Light"/>
                  <a:ea typeface="+mn-ea"/>
                  <a:cs typeface="+mn-cs"/>
                </a:rPr>
                <a:t>Σ</a:t>
              </a:r>
              <a:r>
                <a:rPr kumimoji="0" lang="en-US" sz="1600" b="0" i="0" u="none" strike="noStrike" kern="1200" cap="none" spc="0" normalizeH="0" baseline="0" noProof="0" dirty="0">
                  <a:ln>
                    <a:noFill/>
                  </a:ln>
                  <a:solidFill>
                    <a:srgbClr val="57565A"/>
                  </a:solidFill>
                  <a:effectLst/>
                  <a:uLnTx/>
                  <a:uFillTx/>
                  <a:latin typeface="Open Sans Light"/>
                  <a:ea typeface="+mn-ea"/>
                  <a:cs typeface="+mn-cs"/>
                </a:rPr>
                <a:t> |(sentence sentiment scores)|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57565A"/>
                </a:solidFill>
                <a:effectLst/>
                <a:uLnTx/>
                <a:uFillTx/>
                <a:latin typeface="Open Sans Light"/>
                <a:ea typeface="+mn-ea"/>
                <a:cs typeface="+mn-cs"/>
              </a:endParaRPr>
            </a:p>
          </p:txBody>
        </p:sp>
      </p:grpSp>
      <p:sp>
        <p:nvSpPr>
          <p:cNvPr id="37" name="TextBox 36">
            <a:extLst>
              <a:ext uri="{FF2B5EF4-FFF2-40B4-BE49-F238E27FC236}">
                <a16:creationId xmlns:a16="http://schemas.microsoft.com/office/drawing/2014/main" id="{D27A6921-16AE-4BC1-AA8F-1AA08A82E4E3}"/>
              </a:ext>
            </a:extLst>
          </p:cNvPr>
          <p:cNvSpPr txBox="1"/>
          <p:nvPr/>
        </p:nvSpPr>
        <p:spPr>
          <a:xfrm>
            <a:off x="11075761" y="6007069"/>
            <a:ext cx="1045932" cy="715089"/>
          </a:xfrm>
          <a:prstGeom prst="wedgeRoundRectCallout">
            <a:avLst/>
          </a:prstGeom>
          <a:solidFill>
            <a:srgbClr val="5DCEAF"/>
          </a:solidFill>
        </p:spPr>
        <p:txBody>
          <a:bodyPr wrap="square" lIns="91440" tIns="45720" rIns="91440" bIns="45720" rtlCol="0" anchor="b" anchorCtr="0">
            <a:spAutoFit/>
          </a:body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white"/>
                </a:solidFill>
                <a:effectLst/>
                <a:uLnTx/>
                <a:uFillTx/>
                <a:latin typeface="Calibri" panose="020F0502020204030204"/>
              </a:rPr>
              <a:t>better understand content</a:t>
            </a:r>
          </a:p>
        </p:txBody>
      </p:sp>
    </p:spTree>
    <p:extLst>
      <p:ext uri="{BB962C8B-B14F-4D97-AF65-F5344CB8AC3E}">
        <p14:creationId xmlns:p14="http://schemas.microsoft.com/office/powerpoint/2010/main" val="1228963456"/>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400" fill="hold"/>
                                        <p:tgtEl>
                                          <p:spTgt spid="20"/>
                                        </p:tgtEl>
                                        <p:attrNameLst>
                                          <p:attrName>ppt_x</p:attrName>
                                        </p:attrNameLst>
                                      </p:cBhvr>
                                      <p:tavLst>
                                        <p:tav tm="0">
                                          <p:val>
                                            <p:strVal val="0-#ppt_w/2"/>
                                          </p:val>
                                        </p:tav>
                                        <p:tav tm="100000">
                                          <p:val>
                                            <p:strVal val="#ppt_x"/>
                                          </p:val>
                                        </p:tav>
                                      </p:tavLst>
                                    </p:anim>
                                    <p:anim calcmode="lin" valueType="num">
                                      <p:cBhvr additive="base">
                                        <p:cTn id="8" dur="400" fill="hold"/>
                                        <p:tgtEl>
                                          <p:spTgt spid="20"/>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10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400" fill="hold"/>
                                        <p:tgtEl>
                                          <p:spTgt spid="17"/>
                                        </p:tgtEl>
                                        <p:attrNameLst>
                                          <p:attrName>ppt_x</p:attrName>
                                        </p:attrNameLst>
                                      </p:cBhvr>
                                      <p:tavLst>
                                        <p:tav tm="0">
                                          <p:val>
                                            <p:strVal val="0-#ppt_w/2"/>
                                          </p:val>
                                        </p:tav>
                                        <p:tav tm="100000">
                                          <p:val>
                                            <p:strVal val="#ppt_x"/>
                                          </p:val>
                                        </p:tav>
                                      </p:tavLst>
                                    </p:anim>
                                    <p:anim calcmode="lin" valueType="num">
                                      <p:cBhvr additive="base">
                                        <p:cTn id="12" dur="400" fill="hold"/>
                                        <p:tgtEl>
                                          <p:spTgt spid="17"/>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200"/>
                                  </p:stCondLst>
                                  <p:childTnLst>
                                    <p:set>
                                      <p:cBhvr>
                                        <p:cTn id="14" dur="1" fill="hold">
                                          <p:stCondLst>
                                            <p:cond delay="0"/>
                                          </p:stCondLst>
                                        </p:cTn>
                                        <p:tgtEl>
                                          <p:spTgt spid="18"/>
                                        </p:tgtEl>
                                        <p:attrNameLst>
                                          <p:attrName>style.visibility</p:attrName>
                                        </p:attrNameLst>
                                      </p:cBhvr>
                                      <p:to>
                                        <p:strVal val="visible"/>
                                      </p:to>
                                    </p:set>
                                    <p:anim calcmode="lin" valueType="num">
                                      <p:cBhvr additive="base">
                                        <p:cTn id="15" dur="400" fill="hold"/>
                                        <p:tgtEl>
                                          <p:spTgt spid="18"/>
                                        </p:tgtEl>
                                        <p:attrNameLst>
                                          <p:attrName>ppt_x</p:attrName>
                                        </p:attrNameLst>
                                      </p:cBhvr>
                                      <p:tavLst>
                                        <p:tav tm="0">
                                          <p:val>
                                            <p:strVal val="0-#ppt_w/2"/>
                                          </p:val>
                                        </p:tav>
                                        <p:tav tm="100000">
                                          <p:val>
                                            <p:strVal val="#ppt_x"/>
                                          </p:val>
                                        </p:tav>
                                      </p:tavLst>
                                    </p:anim>
                                    <p:anim calcmode="lin" valueType="num">
                                      <p:cBhvr additive="base">
                                        <p:cTn id="16" dur="400" fill="hold"/>
                                        <p:tgtEl>
                                          <p:spTgt spid="18"/>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300"/>
                                  </p:stCondLst>
                                  <p:childTnLst>
                                    <p:set>
                                      <p:cBhvr>
                                        <p:cTn id="18" dur="1" fill="hold">
                                          <p:stCondLst>
                                            <p:cond delay="0"/>
                                          </p:stCondLst>
                                        </p:cTn>
                                        <p:tgtEl>
                                          <p:spTgt spid="19"/>
                                        </p:tgtEl>
                                        <p:attrNameLst>
                                          <p:attrName>style.visibility</p:attrName>
                                        </p:attrNameLst>
                                      </p:cBhvr>
                                      <p:to>
                                        <p:strVal val="visible"/>
                                      </p:to>
                                    </p:set>
                                    <p:anim calcmode="lin" valueType="num">
                                      <p:cBhvr additive="base">
                                        <p:cTn id="19" dur="400" fill="hold"/>
                                        <p:tgtEl>
                                          <p:spTgt spid="19"/>
                                        </p:tgtEl>
                                        <p:attrNameLst>
                                          <p:attrName>ppt_x</p:attrName>
                                        </p:attrNameLst>
                                      </p:cBhvr>
                                      <p:tavLst>
                                        <p:tav tm="0">
                                          <p:val>
                                            <p:strVal val="0-#ppt_w/2"/>
                                          </p:val>
                                        </p:tav>
                                        <p:tav tm="100000">
                                          <p:val>
                                            <p:strVal val="#ppt_x"/>
                                          </p:val>
                                        </p:tav>
                                      </p:tavLst>
                                    </p:anim>
                                    <p:anim calcmode="lin" valueType="num">
                                      <p:cBhvr additive="base">
                                        <p:cTn id="20" dur="400" fill="hold"/>
                                        <p:tgtEl>
                                          <p:spTgt spid="19"/>
                                        </p:tgtEl>
                                        <p:attrNameLst>
                                          <p:attrName>ppt_y</p:attrName>
                                        </p:attrNameLst>
                                      </p:cBhvr>
                                      <p:tavLst>
                                        <p:tav tm="0">
                                          <p:val>
                                            <p:strVal val="#ppt_y"/>
                                          </p:val>
                                        </p:tav>
                                        <p:tav tm="100000">
                                          <p:val>
                                            <p:strVal val="#ppt_y"/>
                                          </p:val>
                                        </p:tav>
                                      </p:tavLst>
                                    </p:anim>
                                  </p:childTnLst>
                                </p:cTn>
                              </p:par>
                              <p:par>
                                <p:cTn id="21" presetID="22" presetClass="entr" presetSubtype="8" fill="hold" grpId="0" nodeType="withEffect">
                                  <p:stCondLst>
                                    <p:cond delay="400"/>
                                  </p:stCondLst>
                                  <p:childTnLst>
                                    <p:set>
                                      <p:cBhvr>
                                        <p:cTn id="22" dur="1" fill="hold">
                                          <p:stCondLst>
                                            <p:cond delay="0"/>
                                          </p:stCondLst>
                                        </p:cTn>
                                        <p:tgtEl>
                                          <p:spTgt spid="52"/>
                                        </p:tgtEl>
                                        <p:attrNameLst>
                                          <p:attrName>style.visibility</p:attrName>
                                        </p:attrNameLst>
                                      </p:cBhvr>
                                      <p:to>
                                        <p:strVal val="visible"/>
                                      </p:to>
                                    </p:set>
                                    <p:animEffect transition="in" filter="wipe(left)">
                                      <p:cBhvr>
                                        <p:cTn id="23" dur="100"/>
                                        <p:tgtEl>
                                          <p:spTgt spid="52"/>
                                        </p:tgtEl>
                                      </p:cBhvr>
                                    </p:animEffect>
                                  </p:childTnLst>
                                </p:cTn>
                              </p:par>
                              <p:par>
                                <p:cTn id="24" presetID="22" presetClass="entr" presetSubtype="8" fill="hold" grpId="0" nodeType="withEffect">
                                  <p:stCondLst>
                                    <p:cond delay="500"/>
                                  </p:stCondLst>
                                  <p:childTnLst>
                                    <p:set>
                                      <p:cBhvr>
                                        <p:cTn id="25" dur="1" fill="hold">
                                          <p:stCondLst>
                                            <p:cond delay="0"/>
                                          </p:stCondLst>
                                        </p:cTn>
                                        <p:tgtEl>
                                          <p:spTgt spid="51"/>
                                        </p:tgtEl>
                                        <p:attrNameLst>
                                          <p:attrName>style.visibility</p:attrName>
                                        </p:attrNameLst>
                                      </p:cBhvr>
                                      <p:to>
                                        <p:strVal val="visible"/>
                                      </p:to>
                                    </p:set>
                                    <p:animEffect transition="in" filter="wipe(left)">
                                      <p:cBhvr>
                                        <p:cTn id="26" dur="100"/>
                                        <p:tgtEl>
                                          <p:spTgt spid="51"/>
                                        </p:tgtEl>
                                      </p:cBhvr>
                                    </p:animEffect>
                                  </p:childTnLst>
                                </p:cTn>
                              </p:par>
                              <p:par>
                                <p:cTn id="27" presetID="22" presetClass="entr" presetSubtype="8" fill="hold" grpId="0" nodeType="withEffect">
                                  <p:stCondLst>
                                    <p:cond delay="600"/>
                                  </p:stCondLst>
                                  <p:childTnLst>
                                    <p:set>
                                      <p:cBhvr>
                                        <p:cTn id="28" dur="1" fill="hold">
                                          <p:stCondLst>
                                            <p:cond delay="0"/>
                                          </p:stCondLst>
                                        </p:cTn>
                                        <p:tgtEl>
                                          <p:spTgt spid="50"/>
                                        </p:tgtEl>
                                        <p:attrNameLst>
                                          <p:attrName>style.visibility</p:attrName>
                                        </p:attrNameLst>
                                      </p:cBhvr>
                                      <p:to>
                                        <p:strVal val="visible"/>
                                      </p:to>
                                    </p:set>
                                    <p:animEffect transition="in" filter="wipe(left)">
                                      <p:cBhvr>
                                        <p:cTn id="29" dur="100"/>
                                        <p:tgtEl>
                                          <p:spTgt spid="50"/>
                                        </p:tgtEl>
                                      </p:cBhvr>
                                    </p:animEffect>
                                  </p:childTnLst>
                                </p:cTn>
                              </p:par>
                              <p:par>
                                <p:cTn id="30" presetID="22" presetClass="entr" presetSubtype="8" fill="hold" grpId="0" nodeType="withEffect">
                                  <p:stCondLst>
                                    <p:cond delay="600"/>
                                  </p:stCondLst>
                                  <p:childTnLst>
                                    <p:set>
                                      <p:cBhvr>
                                        <p:cTn id="31" dur="1" fill="hold">
                                          <p:stCondLst>
                                            <p:cond delay="0"/>
                                          </p:stCondLst>
                                        </p:cTn>
                                        <p:tgtEl>
                                          <p:spTgt spid="28"/>
                                        </p:tgtEl>
                                        <p:attrNameLst>
                                          <p:attrName>style.visibility</p:attrName>
                                        </p:attrNameLst>
                                      </p:cBhvr>
                                      <p:to>
                                        <p:strVal val="visible"/>
                                      </p:to>
                                    </p:set>
                                    <p:animEffect transition="in" filter="wipe(left)">
                                      <p:cBhvr>
                                        <p:cTn id="32" dur="250"/>
                                        <p:tgtEl>
                                          <p:spTgt spid="28"/>
                                        </p:tgtEl>
                                      </p:cBhvr>
                                    </p:animEffect>
                                  </p:childTnLst>
                                </p:cTn>
                              </p:par>
                              <p:par>
                                <p:cTn id="33" presetID="22" presetClass="entr" presetSubtype="8" fill="hold" grpId="0" nodeType="withEffect">
                                  <p:stCondLst>
                                    <p:cond delay="700"/>
                                  </p:stCondLst>
                                  <p:childTnLst>
                                    <p:set>
                                      <p:cBhvr>
                                        <p:cTn id="34" dur="1" fill="hold">
                                          <p:stCondLst>
                                            <p:cond delay="0"/>
                                          </p:stCondLst>
                                        </p:cTn>
                                        <p:tgtEl>
                                          <p:spTgt spid="27"/>
                                        </p:tgtEl>
                                        <p:attrNameLst>
                                          <p:attrName>style.visibility</p:attrName>
                                        </p:attrNameLst>
                                      </p:cBhvr>
                                      <p:to>
                                        <p:strVal val="visible"/>
                                      </p:to>
                                    </p:set>
                                    <p:animEffect transition="in" filter="wipe(left)">
                                      <p:cBhvr>
                                        <p:cTn id="35" dur="250"/>
                                        <p:tgtEl>
                                          <p:spTgt spid="27"/>
                                        </p:tgtEl>
                                      </p:cBhvr>
                                    </p:animEffect>
                                  </p:childTnLst>
                                </p:cTn>
                              </p:par>
                              <p:par>
                                <p:cTn id="36" presetID="22" presetClass="entr" presetSubtype="8" fill="hold" grpId="0" nodeType="withEffect">
                                  <p:stCondLst>
                                    <p:cond delay="800"/>
                                  </p:stCondLst>
                                  <p:childTnLst>
                                    <p:set>
                                      <p:cBhvr>
                                        <p:cTn id="37" dur="1" fill="hold">
                                          <p:stCondLst>
                                            <p:cond delay="0"/>
                                          </p:stCondLst>
                                        </p:cTn>
                                        <p:tgtEl>
                                          <p:spTgt spid="29"/>
                                        </p:tgtEl>
                                        <p:attrNameLst>
                                          <p:attrName>style.visibility</p:attrName>
                                        </p:attrNameLst>
                                      </p:cBhvr>
                                      <p:to>
                                        <p:strVal val="visible"/>
                                      </p:to>
                                    </p:set>
                                    <p:animEffect transition="in" filter="wipe(left)">
                                      <p:cBhvr>
                                        <p:cTn id="38" dur="250"/>
                                        <p:tgtEl>
                                          <p:spTgt spid="29"/>
                                        </p:tgtEl>
                                      </p:cBhvr>
                                    </p:animEffect>
                                  </p:childTnLst>
                                </p:cTn>
                              </p:par>
                              <p:par>
                                <p:cTn id="39" presetID="2" presetClass="entr" presetSubtype="8" fill="hold" grpId="0" nodeType="withEffect">
                                  <p:stCondLst>
                                    <p:cond delay="300"/>
                                  </p:stCondLst>
                                  <p:childTnLst>
                                    <p:set>
                                      <p:cBhvr>
                                        <p:cTn id="40" dur="1" fill="hold">
                                          <p:stCondLst>
                                            <p:cond delay="0"/>
                                          </p:stCondLst>
                                        </p:cTn>
                                        <p:tgtEl>
                                          <p:spTgt spid="24"/>
                                        </p:tgtEl>
                                        <p:attrNameLst>
                                          <p:attrName>style.visibility</p:attrName>
                                        </p:attrNameLst>
                                      </p:cBhvr>
                                      <p:to>
                                        <p:strVal val="visible"/>
                                      </p:to>
                                    </p:set>
                                    <p:anim calcmode="lin" valueType="num">
                                      <p:cBhvr additive="base">
                                        <p:cTn id="41" dur="400" fill="hold"/>
                                        <p:tgtEl>
                                          <p:spTgt spid="24"/>
                                        </p:tgtEl>
                                        <p:attrNameLst>
                                          <p:attrName>ppt_x</p:attrName>
                                        </p:attrNameLst>
                                      </p:cBhvr>
                                      <p:tavLst>
                                        <p:tav tm="0">
                                          <p:val>
                                            <p:strVal val="0-#ppt_w/2"/>
                                          </p:val>
                                        </p:tav>
                                        <p:tav tm="100000">
                                          <p:val>
                                            <p:strVal val="#ppt_x"/>
                                          </p:val>
                                        </p:tav>
                                      </p:tavLst>
                                    </p:anim>
                                    <p:anim calcmode="lin" valueType="num">
                                      <p:cBhvr additive="base">
                                        <p:cTn id="42" dur="400" fill="hold"/>
                                        <p:tgtEl>
                                          <p:spTgt spid="2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300"/>
                                  </p:stCondLst>
                                  <p:childTnLst>
                                    <p:set>
                                      <p:cBhvr>
                                        <p:cTn id="44" dur="1" fill="hold">
                                          <p:stCondLst>
                                            <p:cond delay="0"/>
                                          </p:stCondLst>
                                        </p:cTn>
                                        <p:tgtEl>
                                          <p:spTgt spid="25"/>
                                        </p:tgtEl>
                                        <p:attrNameLst>
                                          <p:attrName>style.visibility</p:attrName>
                                        </p:attrNameLst>
                                      </p:cBhvr>
                                      <p:to>
                                        <p:strVal val="visible"/>
                                      </p:to>
                                    </p:set>
                                    <p:anim calcmode="lin" valueType="num">
                                      <p:cBhvr additive="base">
                                        <p:cTn id="45" dur="400" fill="hold"/>
                                        <p:tgtEl>
                                          <p:spTgt spid="25"/>
                                        </p:tgtEl>
                                        <p:attrNameLst>
                                          <p:attrName>ppt_x</p:attrName>
                                        </p:attrNameLst>
                                      </p:cBhvr>
                                      <p:tavLst>
                                        <p:tav tm="0">
                                          <p:val>
                                            <p:strVal val="0-#ppt_w/2"/>
                                          </p:val>
                                        </p:tav>
                                        <p:tav tm="100000">
                                          <p:val>
                                            <p:strVal val="#ppt_x"/>
                                          </p:val>
                                        </p:tav>
                                      </p:tavLst>
                                    </p:anim>
                                    <p:anim calcmode="lin" valueType="num">
                                      <p:cBhvr additive="base">
                                        <p:cTn id="46" dur="400" fill="hold"/>
                                        <p:tgtEl>
                                          <p:spTgt spid="25"/>
                                        </p:tgtEl>
                                        <p:attrNameLst>
                                          <p:attrName>ppt_y</p:attrName>
                                        </p:attrNameLst>
                                      </p:cBhvr>
                                      <p:tavLst>
                                        <p:tav tm="0">
                                          <p:val>
                                            <p:strVal val="#ppt_y"/>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22" presetClass="entr" presetSubtype="4" fill="hold" nodeType="clickEffect">
                                  <p:stCondLst>
                                    <p:cond delay="0"/>
                                  </p:stCondLst>
                                  <p:childTnLst>
                                    <p:set>
                                      <p:cBhvr>
                                        <p:cTn id="50" dur="1" fill="hold">
                                          <p:stCondLst>
                                            <p:cond delay="0"/>
                                          </p:stCondLst>
                                        </p:cTn>
                                        <p:tgtEl>
                                          <p:spTgt spid="15"/>
                                        </p:tgtEl>
                                        <p:attrNameLst>
                                          <p:attrName>style.visibility</p:attrName>
                                        </p:attrNameLst>
                                      </p:cBhvr>
                                      <p:to>
                                        <p:strVal val="visible"/>
                                      </p:to>
                                    </p:set>
                                    <p:animEffect transition="in" filter="wipe(down)">
                                      <p:cBhvr>
                                        <p:cTn id="51"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4" grpId="0" animBg="1"/>
      <p:bldP spid="17" grpId="0" animBg="1"/>
      <p:bldP spid="18" grpId="0" animBg="1"/>
      <p:bldP spid="19" grpId="0" animBg="1"/>
      <p:bldP spid="20" grpId="0" animBg="1"/>
      <p:bldP spid="52" grpId="0" animBg="1"/>
      <p:bldP spid="51" grpId="0" animBg="1"/>
      <p:bldP spid="50" grpId="0" animBg="1"/>
      <p:bldP spid="27" grpId="0" animBg="1"/>
      <p:bldP spid="28" grpId="0" animBg="1"/>
      <p:bldP spid="29"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9874341E-A052-CB46-A78D-A776E556E60E}"/>
              </a:ext>
            </a:extLst>
          </p:cNvPr>
          <p:cNvPicPr>
            <a:picLocks noChangeAspect="1"/>
          </p:cNvPicPr>
          <p:nvPr/>
        </p:nvPicPr>
        <p:blipFill>
          <a:blip r:embed="rId2"/>
          <a:stretch>
            <a:fillRect/>
          </a:stretch>
        </p:blipFill>
        <p:spPr>
          <a:xfrm>
            <a:off x="6227024" y="4203315"/>
            <a:ext cx="4430635" cy="2497984"/>
          </a:xfrm>
          <a:prstGeom prst="rect">
            <a:avLst/>
          </a:prstGeom>
        </p:spPr>
      </p:pic>
      <p:pic>
        <p:nvPicPr>
          <p:cNvPr id="14" name="Picture 13">
            <a:extLst>
              <a:ext uri="{FF2B5EF4-FFF2-40B4-BE49-F238E27FC236}">
                <a16:creationId xmlns:a16="http://schemas.microsoft.com/office/drawing/2014/main" id="{5B8D7A60-B5D9-834E-A55F-2C432F6CEBB9}"/>
              </a:ext>
            </a:extLst>
          </p:cNvPr>
          <p:cNvPicPr>
            <a:picLocks noChangeAspect="1"/>
          </p:cNvPicPr>
          <p:nvPr/>
        </p:nvPicPr>
        <p:blipFill>
          <a:blip r:embed="rId3"/>
          <a:stretch>
            <a:fillRect/>
          </a:stretch>
        </p:blipFill>
        <p:spPr>
          <a:xfrm>
            <a:off x="1422759" y="4197753"/>
            <a:ext cx="4518586" cy="2528257"/>
          </a:xfrm>
          <a:prstGeom prst="rect">
            <a:avLst/>
          </a:prstGeom>
        </p:spPr>
      </p:pic>
      <p:pic>
        <p:nvPicPr>
          <p:cNvPr id="13" name="Picture 12">
            <a:extLst>
              <a:ext uri="{FF2B5EF4-FFF2-40B4-BE49-F238E27FC236}">
                <a16:creationId xmlns:a16="http://schemas.microsoft.com/office/drawing/2014/main" id="{D76328AD-71CF-654E-A172-7731F40886F7}"/>
              </a:ext>
            </a:extLst>
          </p:cNvPr>
          <p:cNvPicPr>
            <a:picLocks noChangeAspect="1"/>
          </p:cNvPicPr>
          <p:nvPr/>
        </p:nvPicPr>
        <p:blipFill>
          <a:blip r:embed="rId4"/>
          <a:stretch>
            <a:fillRect/>
          </a:stretch>
        </p:blipFill>
        <p:spPr>
          <a:xfrm>
            <a:off x="6263038" y="1599395"/>
            <a:ext cx="4406979" cy="2446859"/>
          </a:xfrm>
          <a:prstGeom prst="rect">
            <a:avLst/>
          </a:prstGeom>
        </p:spPr>
      </p:pic>
      <p:pic>
        <p:nvPicPr>
          <p:cNvPr id="12" name="Picture 11">
            <a:extLst>
              <a:ext uri="{FF2B5EF4-FFF2-40B4-BE49-F238E27FC236}">
                <a16:creationId xmlns:a16="http://schemas.microsoft.com/office/drawing/2014/main" id="{2C4EB9BF-100C-534F-8F9F-1E7D843466FF}"/>
              </a:ext>
            </a:extLst>
          </p:cNvPr>
          <p:cNvPicPr>
            <a:picLocks noChangeAspect="1"/>
          </p:cNvPicPr>
          <p:nvPr/>
        </p:nvPicPr>
        <p:blipFill>
          <a:blip r:embed="rId5"/>
          <a:stretch>
            <a:fillRect/>
          </a:stretch>
        </p:blipFill>
        <p:spPr>
          <a:xfrm>
            <a:off x="1422759" y="1556952"/>
            <a:ext cx="4580371" cy="2515991"/>
          </a:xfrm>
          <a:prstGeom prst="rect">
            <a:avLst/>
          </a:prstGeom>
        </p:spPr>
      </p:pic>
      <p:sp>
        <p:nvSpPr>
          <p:cNvPr id="2" name="Title 1">
            <a:extLst>
              <a:ext uri="{FF2B5EF4-FFF2-40B4-BE49-F238E27FC236}">
                <a16:creationId xmlns:a16="http://schemas.microsoft.com/office/drawing/2014/main" id="{F32E73E3-C4DF-6D45-BC70-D01B97391CCB}"/>
              </a:ext>
            </a:extLst>
          </p:cNvPr>
          <p:cNvSpPr>
            <a:spLocks noGrp="1"/>
          </p:cNvSpPr>
          <p:nvPr>
            <p:ph type="title"/>
          </p:nvPr>
        </p:nvSpPr>
        <p:spPr/>
        <p:txBody>
          <a:bodyPr/>
          <a:lstStyle/>
          <a:p>
            <a:r>
              <a:rPr lang="en-US" dirty="0"/>
              <a:t>Basic Demographic Information</a:t>
            </a:r>
          </a:p>
        </p:txBody>
      </p:sp>
      <p:sp>
        <p:nvSpPr>
          <p:cNvPr id="3" name="Text Placeholder 2">
            <a:extLst>
              <a:ext uri="{FF2B5EF4-FFF2-40B4-BE49-F238E27FC236}">
                <a16:creationId xmlns:a16="http://schemas.microsoft.com/office/drawing/2014/main" id="{1D84B06C-0BDE-F147-AD11-6956F8127B9A}"/>
              </a:ext>
            </a:extLst>
          </p:cNvPr>
          <p:cNvSpPr>
            <a:spLocks noGrp="1"/>
          </p:cNvSpPr>
          <p:nvPr>
            <p:ph type="body" sz="quarter" idx="10"/>
          </p:nvPr>
        </p:nvSpPr>
        <p:spPr>
          <a:xfrm>
            <a:off x="914400" y="1332298"/>
            <a:ext cx="10363200" cy="406400"/>
          </a:xfrm>
        </p:spPr>
        <p:txBody>
          <a:bodyPr/>
          <a:lstStyle/>
          <a:p>
            <a:pPr algn="l"/>
            <a:r>
              <a:rPr lang="en-US" dirty="0"/>
              <a:t>Average sentiment score on Age, Gender, LGBTQ status and Subjects</a:t>
            </a:r>
          </a:p>
        </p:txBody>
      </p:sp>
      <p:sp>
        <p:nvSpPr>
          <p:cNvPr id="6" name="Down Arrow 5">
            <a:extLst>
              <a:ext uri="{FF2B5EF4-FFF2-40B4-BE49-F238E27FC236}">
                <a16:creationId xmlns:a16="http://schemas.microsoft.com/office/drawing/2014/main" id="{8239D410-BB5D-8348-B7A9-98A477FDC261}"/>
              </a:ext>
            </a:extLst>
          </p:cNvPr>
          <p:cNvSpPr/>
          <p:nvPr/>
        </p:nvSpPr>
        <p:spPr>
          <a:xfrm>
            <a:off x="5994196" y="4202532"/>
            <a:ext cx="194411" cy="1800200"/>
          </a:xfrm>
          <a:prstGeom prst="downArrow">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Down Arrow 6">
            <a:extLst>
              <a:ext uri="{FF2B5EF4-FFF2-40B4-BE49-F238E27FC236}">
                <a16:creationId xmlns:a16="http://schemas.microsoft.com/office/drawing/2014/main" id="{C4BCE672-E317-CA45-BEFA-80CFF2666401}"/>
              </a:ext>
            </a:extLst>
          </p:cNvPr>
          <p:cNvSpPr/>
          <p:nvPr/>
        </p:nvSpPr>
        <p:spPr>
          <a:xfrm rot="10800000">
            <a:off x="5997143" y="2402332"/>
            <a:ext cx="191462" cy="1800200"/>
          </a:xfrm>
          <a:prstGeom prst="downArrow">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Down Arrow 9">
            <a:extLst>
              <a:ext uri="{FF2B5EF4-FFF2-40B4-BE49-F238E27FC236}">
                <a16:creationId xmlns:a16="http://schemas.microsoft.com/office/drawing/2014/main" id="{62FE07E9-F5CC-C14B-8210-28D5E079285C}"/>
              </a:ext>
            </a:extLst>
          </p:cNvPr>
          <p:cNvSpPr/>
          <p:nvPr/>
        </p:nvSpPr>
        <p:spPr>
          <a:xfrm rot="5400000">
            <a:off x="4723556" y="2845694"/>
            <a:ext cx="188604" cy="2556284"/>
          </a:xfrm>
          <a:prstGeom prst="downArrow">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Down Arrow 10">
            <a:extLst>
              <a:ext uri="{FF2B5EF4-FFF2-40B4-BE49-F238E27FC236}">
                <a16:creationId xmlns:a16="http://schemas.microsoft.com/office/drawing/2014/main" id="{9011746C-56AF-F740-834F-CA35C5373284}"/>
              </a:ext>
            </a:extLst>
          </p:cNvPr>
          <p:cNvSpPr/>
          <p:nvPr/>
        </p:nvSpPr>
        <p:spPr>
          <a:xfrm rot="16200000">
            <a:off x="7279840" y="2845693"/>
            <a:ext cx="188604" cy="2556284"/>
          </a:xfrm>
          <a:prstGeom prst="downArrow">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TextBox 15">
            <a:extLst>
              <a:ext uri="{FF2B5EF4-FFF2-40B4-BE49-F238E27FC236}">
                <a16:creationId xmlns:a16="http://schemas.microsoft.com/office/drawing/2014/main" id="{1514CFFA-E47B-461C-9C5C-F1A00B5F5126}"/>
              </a:ext>
            </a:extLst>
          </p:cNvPr>
          <p:cNvSpPr txBox="1"/>
          <p:nvPr/>
        </p:nvSpPr>
        <p:spPr>
          <a:xfrm>
            <a:off x="11075761" y="6007069"/>
            <a:ext cx="1045932" cy="715089"/>
          </a:xfrm>
          <a:prstGeom prst="wedgeRoundRectCallout">
            <a:avLst/>
          </a:prstGeom>
          <a:solidFill>
            <a:schemeClr val="accent4"/>
          </a:solidFill>
        </p:spPr>
        <p:txBody>
          <a:bodyPr wrap="square" lIns="91440" tIns="45720" rIns="91440" bIns="45720" rtlCol="0" anchor="b" anchorCtr="0">
            <a:spAutoFit/>
          </a:bodyPr>
          <a:lstStyle/>
          <a:p>
            <a:pPr algn="r"/>
            <a:r>
              <a:rPr lang="en-US" sz="1200" dirty="0">
                <a:solidFill>
                  <a:schemeClr val="bg1"/>
                </a:solidFill>
              </a:rPr>
              <a:t>better understand content</a:t>
            </a:r>
          </a:p>
        </p:txBody>
      </p:sp>
    </p:spTree>
    <p:extLst>
      <p:ext uri="{BB962C8B-B14F-4D97-AF65-F5344CB8AC3E}">
        <p14:creationId xmlns:p14="http://schemas.microsoft.com/office/powerpoint/2010/main" val="23582761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500"/>
                                        <p:tgtEl>
                                          <p:spTgt spid="11"/>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500"/>
                                        <p:tgtEl>
                                          <p:spTgt spid="6"/>
                                        </p:tgtEl>
                                      </p:cBhvr>
                                    </p:animEffect>
                                  </p:childTnLst>
                                </p:cTn>
                              </p:par>
                              <p:par>
                                <p:cTn id="17" presetID="47" presetClass="entr" presetSubtype="0" fill="hold" nodeType="with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500"/>
                                        <p:tgtEl>
                                          <p:spTgt spid="12"/>
                                        </p:tgtEl>
                                      </p:cBhvr>
                                    </p:animEffect>
                                    <p:anim calcmode="lin" valueType="num">
                                      <p:cBhvr>
                                        <p:cTn id="20" dur="500" fill="hold"/>
                                        <p:tgtEl>
                                          <p:spTgt spid="12"/>
                                        </p:tgtEl>
                                        <p:attrNameLst>
                                          <p:attrName>ppt_x</p:attrName>
                                        </p:attrNameLst>
                                      </p:cBhvr>
                                      <p:tavLst>
                                        <p:tav tm="0">
                                          <p:val>
                                            <p:strVal val="#ppt_x"/>
                                          </p:val>
                                        </p:tav>
                                        <p:tav tm="100000">
                                          <p:val>
                                            <p:strVal val="#ppt_x"/>
                                          </p:val>
                                        </p:tav>
                                      </p:tavLst>
                                    </p:anim>
                                    <p:anim calcmode="lin" valueType="num">
                                      <p:cBhvr>
                                        <p:cTn id="21" dur="500" fill="hold"/>
                                        <p:tgtEl>
                                          <p:spTgt spid="12"/>
                                        </p:tgtEl>
                                        <p:attrNameLst>
                                          <p:attrName>ppt_y</p:attrName>
                                        </p:attrNameLst>
                                      </p:cBhvr>
                                      <p:tavLst>
                                        <p:tav tm="0">
                                          <p:val>
                                            <p:strVal val="#ppt_y-.1"/>
                                          </p:val>
                                        </p:tav>
                                        <p:tav tm="100000">
                                          <p:val>
                                            <p:strVal val="#ppt_y"/>
                                          </p:val>
                                        </p:tav>
                                      </p:tavLst>
                                    </p:anim>
                                  </p:childTnLst>
                                </p:cTn>
                              </p:par>
                              <p:par>
                                <p:cTn id="22" presetID="47" presetClass="entr" presetSubtype="0" fill="hold" nodeType="with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fade">
                                      <p:cBhvr>
                                        <p:cTn id="24" dur="500"/>
                                        <p:tgtEl>
                                          <p:spTgt spid="13"/>
                                        </p:tgtEl>
                                      </p:cBhvr>
                                    </p:animEffect>
                                    <p:anim calcmode="lin" valueType="num">
                                      <p:cBhvr>
                                        <p:cTn id="25" dur="500" fill="hold"/>
                                        <p:tgtEl>
                                          <p:spTgt spid="13"/>
                                        </p:tgtEl>
                                        <p:attrNameLst>
                                          <p:attrName>ppt_x</p:attrName>
                                        </p:attrNameLst>
                                      </p:cBhvr>
                                      <p:tavLst>
                                        <p:tav tm="0">
                                          <p:val>
                                            <p:strVal val="#ppt_x"/>
                                          </p:val>
                                        </p:tav>
                                        <p:tav tm="100000">
                                          <p:val>
                                            <p:strVal val="#ppt_x"/>
                                          </p:val>
                                        </p:tav>
                                      </p:tavLst>
                                    </p:anim>
                                    <p:anim calcmode="lin" valueType="num">
                                      <p:cBhvr>
                                        <p:cTn id="26" dur="500" fill="hold"/>
                                        <p:tgtEl>
                                          <p:spTgt spid="13"/>
                                        </p:tgtEl>
                                        <p:attrNameLst>
                                          <p:attrName>ppt_y</p:attrName>
                                        </p:attrNameLst>
                                      </p:cBhvr>
                                      <p:tavLst>
                                        <p:tav tm="0">
                                          <p:val>
                                            <p:strVal val="#ppt_y-.1"/>
                                          </p:val>
                                        </p:tav>
                                        <p:tav tm="100000">
                                          <p:val>
                                            <p:strVal val="#ppt_y"/>
                                          </p:val>
                                        </p:tav>
                                      </p:tavLst>
                                    </p:anim>
                                  </p:childTnLst>
                                </p:cTn>
                              </p:par>
                              <p:par>
                                <p:cTn id="27" presetID="42" presetClass="entr" presetSubtype="0" fill="hold" nodeType="withEffect">
                                  <p:stCondLst>
                                    <p:cond delay="0"/>
                                  </p:stCondLst>
                                  <p:childTnLst>
                                    <p:set>
                                      <p:cBhvr>
                                        <p:cTn id="28" dur="1" fill="hold">
                                          <p:stCondLst>
                                            <p:cond delay="0"/>
                                          </p:stCondLst>
                                        </p:cTn>
                                        <p:tgtEl>
                                          <p:spTgt spid="14"/>
                                        </p:tgtEl>
                                        <p:attrNameLst>
                                          <p:attrName>style.visibility</p:attrName>
                                        </p:attrNameLst>
                                      </p:cBhvr>
                                      <p:to>
                                        <p:strVal val="visible"/>
                                      </p:to>
                                    </p:set>
                                    <p:animEffect transition="in" filter="fade">
                                      <p:cBhvr>
                                        <p:cTn id="29" dur="500"/>
                                        <p:tgtEl>
                                          <p:spTgt spid="14"/>
                                        </p:tgtEl>
                                      </p:cBhvr>
                                    </p:animEffect>
                                    <p:anim calcmode="lin" valueType="num">
                                      <p:cBhvr>
                                        <p:cTn id="30" dur="500" fill="hold"/>
                                        <p:tgtEl>
                                          <p:spTgt spid="14"/>
                                        </p:tgtEl>
                                        <p:attrNameLst>
                                          <p:attrName>ppt_x</p:attrName>
                                        </p:attrNameLst>
                                      </p:cBhvr>
                                      <p:tavLst>
                                        <p:tav tm="0">
                                          <p:val>
                                            <p:strVal val="#ppt_x"/>
                                          </p:val>
                                        </p:tav>
                                        <p:tav tm="100000">
                                          <p:val>
                                            <p:strVal val="#ppt_x"/>
                                          </p:val>
                                        </p:tav>
                                      </p:tavLst>
                                    </p:anim>
                                    <p:anim calcmode="lin" valueType="num">
                                      <p:cBhvr>
                                        <p:cTn id="31" dur="500" fill="hold"/>
                                        <p:tgtEl>
                                          <p:spTgt spid="14"/>
                                        </p:tgtEl>
                                        <p:attrNameLst>
                                          <p:attrName>ppt_y</p:attrName>
                                        </p:attrNameLst>
                                      </p:cBhvr>
                                      <p:tavLst>
                                        <p:tav tm="0">
                                          <p:val>
                                            <p:strVal val="#ppt_y+.1"/>
                                          </p:val>
                                        </p:tav>
                                        <p:tav tm="100000">
                                          <p:val>
                                            <p:strVal val="#ppt_y"/>
                                          </p:val>
                                        </p:tav>
                                      </p:tavLst>
                                    </p:anim>
                                  </p:childTnLst>
                                </p:cTn>
                              </p:par>
                              <p:par>
                                <p:cTn id="32" presetID="42" presetClass="entr" presetSubtype="0" fill="hold" nodeType="withEffect">
                                  <p:stCondLst>
                                    <p:cond delay="0"/>
                                  </p:stCondLst>
                                  <p:childTnLst>
                                    <p:set>
                                      <p:cBhvr>
                                        <p:cTn id="33" dur="1" fill="hold">
                                          <p:stCondLst>
                                            <p:cond delay="0"/>
                                          </p:stCondLst>
                                        </p:cTn>
                                        <p:tgtEl>
                                          <p:spTgt spid="15"/>
                                        </p:tgtEl>
                                        <p:attrNameLst>
                                          <p:attrName>style.visibility</p:attrName>
                                        </p:attrNameLst>
                                      </p:cBhvr>
                                      <p:to>
                                        <p:strVal val="visible"/>
                                      </p:to>
                                    </p:set>
                                    <p:animEffect transition="in" filter="fade">
                                      <p:cBhvr>
                                        <p:cTn id="34" dur="500"/>
                                        <p:tgtEl>
                                          <p:spTgt spid="15"/>
                                        </p:tgtEl>
                                      </p:cBhvr>
                                    </p:animEffect>
                                    <p:anim calcmode="lin" valueType="num">
                                      <p:cBhvr>
                                        <p:cTn id="35" dur="500" fill="hold"/>
                                        <p:tgtEl>
                                          <p:spTgt spid="15"/>
                                        </p:tgtEl>
                                        <p:attrNameLst>
                                          <p:attrName>ppt_x</p:attrName>
                                        </p:attrNameLst>
                                      </p:cBhvr>
                                      <p:tavLst>
                                        <p:tav tm="0">
                                          <p:val>
                                            <p:strVal val="#ppt_x"/>
                                          </p:val>
                                        </p:tav>
                                        <p:tav tm="100000">
                                          <p:val>
                                            <p:strVal val="#ppt_x"/>
                                          </p:val>
                                        </p:tav>
                                      </p:tavLst>
                                    </p:anim>
                                    <p:anim calcmode="lin" valueType="num">
                                      <p:cBhvr>
                                        <p:cTn id="36" dur="5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10" grpId="0" animBg="1"/>
      <p:bldP spid="11"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Box 19"/>
          <p:cNvSpPr txBox="1"/>
          <p:nvPr/>
        </p:nvSpPr>
        <p:spPr>
          <a:xfrm>
            <a:off x="5499102" y="1466560"/>
            <a:ext cx="2997205" cy="523220"/>
          </a:xfrm>
          <a:prstGeom prst="rect">
            <a:avLst/>
          </a:prstGeom>
          <a:noFill/>
        </p:spPr>
        <p:txBody>
          <a:bodyPr wrap="square" rtlCol="0">
            <a:spAutoFit/>
          </a:bodyPr>
          <a:lstStyle/>
          <a:p>
            <a:pPr marL="0" marR="0" lvl="0" indent="0" algn="r" defTabSz="121917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57565A"/>
                </a:solidFill>
                <a:effectLst/>
                <a:uLnTx/>
                <a:uFillTx/>
                <a:latin typeface="Open Sans Light"/>
                <a:ea typeface="+mn-ea"/>
                <a:cs typeface="+mn-cs"/>
              </a:rPr>
              <a:t>Relationships</a:t>
            </a:r>
          </a:p>
          <a:p>
            <a:pPr marL="0" marR="0" lvl="0" indent="0" algn="r" defTabSz="121917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57565A"/>
                </a:solidFill>
                <a:effectLst/>
                <a:uLnTx/>
                <a:uFillTx/>
                <a:latin typeface="Open Sans Light"/>
                <a:ea typeface="+mn-ea"/>
                <a:cs typeface="+mn-cs"/>
              </a:rPr>
              <a:t>E.g. Parents, Sister, Friend</a:t>
            </a:r>
          </a:p>
        </p:txBody>
      </p:sp>
      <p:sp>
        <p:nvSpPr>
          <p:cNvPr id="21" name="TextBox 20"/>
          <p:cNvSpPr txBox="1"/>
          <p:nvPr/>
        </p:nvSpPr>
        <p:spPr>
          <a:xfrm>
            <a:off x="4890482" y="2504785"/>
            <a:ext cx="2719130" cy="707886"/>
          </a:xfrm>
          <a:prstGeom prst="rect">
            <a:avLst/>
          </a:prstGeom>
          <a:noFill/>
        </p:spPr>
        <p:txBody>
          <a:bodyPr wrap="square" rtlCol="0">
            <a:spAutoFit/>
          </a:bodyPr>
          <a:lstStyle/>
          <a:p>
            <a:pPr marL="0" marR="0" lvl="0" indent="0" algn="r" defTabSz="121917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57565A"/>
                </a:solidFill>
                <a:effectLst/>
                <a:uLnTx/>
                <a:uFillTx/>
                <a:latin typeface="Open Sans Light"/>
                <a:ea typeface="+mn-ea"/>
                <a:cs typeface="+mn-cs"/>
              </a:rPr>
              <a:t>User Defined Words</a:t>
            </a:r>
          </a:p>
          <a:p>
            <a:pPr marL="0" marR="0" lvl="0" indent="0" algn="r" defTabSz="121917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57565A"/>
                </a:solidFill>
                <a:effectLst/>
                <a:uLnTx/>
                <a:uFillTx/>
                <a:latin typeface="Open Sans Light"/>
                <a:ea typeface="+mn-ea"/>
                <a:cs typeface="+mn-cs"/>
              </a:rPr>
              <a:t> E.g. Cheated, coming out, Penis, </a:t>
            </a:r>
          </a:p>
          <a:p>
            <a:pPr lvl="0" algn="r" defTabSz="1219170">
              <a:defRPr/>
            </a:pPr>
            <a:r>
              <a:rPr lang="en-US" sz="1200" dirty="0">
                <a:solidFill>
                  <a:srgbClr val="57565A"/>
                </a:solidFill>
              </a:rPr>
              <a:t>Health keywords, support keywords</a:t>
            </a:r>
            <a:endParaRPr kumimoji="0" lang="en-US" sz="1200" b="0" i="0" u="none" strike="noStrike" kern="1200" cap="none" spc="0" normalizeH="0" baseline="0" noProof="0" dirty="0">
              <a:ln>
                <a:noFill/>
              </a:ln>
              <a:solidFill>
                <a:srgbClr val="57565A"/>
              </a:solidFill>
              <a:effectLst/>
              <a:uLnTx/>
              <a:uFillTx/>
              <a:latin typeface="Open Sans Light"/>
              <a:ea typeface="+mn-ea"/>
              <a:cs typeface="+mn-cs"/>
            </a:endParaRPr>
          </a:p>
        </p:txBody>
      </p:sp>
      <p:sp>
        <p:nvSpPr>
          <p:cNvPr id="22" name="TextBox 21"/>
          <p:cNvSpPr txBox="1"/>
          <p:nvPr/>
        </p:nvSpPr>
        <p:spPr>
          <a:xfrm>
            <a:off x="4547829" y="3441411"/>
            <a:ext cx="2188947" cy="769441"/>
          </a:xfrm>
          <a:prstGeom prst="rect">
            <a:avLst/>
          </a:prstGeom>
          <a:noFill/>
        </p:spPr>
        <p:txBody>
          <a:bodyPr wrap="square" rtlCol="0">
            <a:spAutoFit/>
          </a:bodyPr>
          <a:lstStyle/>
          <a:p>
            <a:pPr marL="0" marR="0" lvl="0" indent="0" algn="r" defTabSz="121917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57565A"/>
                </a:solidFill>
                <a:effectLst/>
                <a:uLnTx/>
                <a:uFillTx/>
                <a:latin typeface="Open Sans Light"/>
                <a:ea typeface="+mn-ea"/>
                <a:cs typeface="+mn-cs"/>
              </a:rPr>
              <a:t>High Sentiment words</a:t>
            </a:r>
          </a:p>
          <a:p>
            <a:pPr marL="0" marR="0" lvl="0" indent="0" algn="r" defTabSz="121917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57565A"/>
                </a:solidFill>
                <a:effectLst/>
                <a:uLnTx/>
                <a:uFillTx/>
                <a:latin typeface="Open Sans Light"/>
                <a:ea typeface="+mn-ea"/>
                <a:cs typeface="+mn-cs"/>
              </a:rPr>
              <a:t> E.g. Angry, Hate, </a:t>
            </a:r>
            <a:r>
              <a:rPr kumimoji="0" lang="en-US" sz="1200" b="0" i="0" u="none" strike="noStrike" kern="1200" cap="none" spc="0" normalizeH="0" baseline="0" noProof="0" dirty="0" err="1">
                <a:ln>
                  <a:noFill/>
                </a:ln>
                <a:solidFill>
                  <a:srgbClr val="57565A"/>
                </a:solidFill>
                <a:effectLst/>
                <a:uLnTx/>
                <a:uFillTx/>
                <a:latin typeface="Open Sans Light"/>
                <a:ea typeface="+mn-ea"/>
                <a:cs typeface="+mn-cs"/>
              </a:rPr>
              <a:t>arghh</a:t>
            </a:r>
            <a:r>
              <a:rPr kumimoji="0" lang="en-US" sz="1200" b="0" i="0" u="none" strike="noStrike" kern="1200" cap="none" spc="0" normalizeH="0" baseline="0" noProof="0" dirty="0">
                <a:ln>
                  <a:noFill/>
                </a:ln>
                <a:solidFill>
                  <a:srgbClr val="57565A"/>
                </a:solidFill>
                <a:effectLst/>
                <a:uLnTx/>
                <a:uFillTx/>
                <a:latin typeface="Open Sans Light"/>
                <a:ea typeface="+mn-ea"/>
                <a:cs typeface="+mn-cs"/>
              </a:rPr>
              <a:t> </a:t>
            </a:r>
          </a:p>
          <a:p>
            <a:pPr marL="0" marR="0" lvl="0" indent="0" algn="r" defTabSz="121917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57565A"/>
              </a:solidFill>
              <a:effectLst/>
              <a:uLnTx/>
              <a:uFillTx/>
              <a:latin typeface="Open Sans Light"/>
              <a:ea typeface="+mn-ea"/>
              <a:cs typeface="+mn-cs"/>
            </a:endParaRPr>
          </a:p>
        </p:txBody>
      </p:sp>
      <p:sp>
        <p:nvSpPr>
          <p:cNvPr id="23" name="TextBox 22"/>
          <p:cNvSpPr txBox="1"/>
          <p:nvPr/>
        </p:nvSpPr>
        <p:spPr>
          <a:xfrm>
            <a:off x="3899757" y="4378036"/>
            <a:ext cx="1975729" cy="523220"/>
          </a:xfrm>
          <a:prstGeom prst="rect">
            <a:avLst/>
          </a:prstGeom>
          <a:noFill/>
        </p:spPr>
        <p:txBody>
          <a:bodyPr wrap="square" rtlCol="0">
            <a:spAutoFit/>
          </a:bodyPr>
          <a:lstStyle/>
          <a:p>
            <a:pPr marL="0" marR="0" lvl="0" indent="0" algn="r" defTabSz="121917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57565A"/>
                </a:solidFill>
                <a:effectLst/>
                <a:uLnTx/>
                <a:uFillTx/>
                <a:latin typeface="Open Sans Light"/>
                <a:ea typeface="+mn-ea"/>
                <a:cs typeface="+mn-cs"/>
              </a:rPr>
              <a:t>Social Media words</a:t>
            </a:r>
          </a:p>
          <a:p>
            <a:pPr marL="0" marR="0" lvl="0" indent="0" algn="r" defTabSz="121917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err="1">
                <a:ln>
                  <a:noFill/>
                </a:ln>
                <a:solidFill>
                  <a:srgbClr val="57565A"/>
                </a:solidFill>
                <a:effectLst/>
                <a:uLnTx/>
                <a:uFillTx/>
                <a:latin typeface="Open Sans Light"/>
                <a:ea typeface="+mn-ea"/>
                <a:cs typeface="+mn-cs"/>
              </a:rPr>
              <a:t>Eg.</a:t>
            </a:r>
            <a:r>
              <a:rPr kumimoji="0" lang="en-US" sz="1200" b="0" i="0" u="none" strike="noStrike" kern="1200" cap="none" spc="0" normalizeH="0" baseline="0" noProof="0" dirty="0">
                <a:ln>
                  <a:noFill/>
                </a:ln>
                <a:solidFill>
                  <a:srgbClr val="57565A"/>
                </a:solidFill>
                <a:effectLst/>
                <a:uLnTx/>
                <a:uFillTx/>
                <a:latin typeface="Open Sans Light"/>
                <a:ea typeface="+mn-ea"/>
                <a:cs typeface="+mn-cs"/>
              </a:rPr>
              <a:t> Facebook, Snapchat</a:t>
            </a:r>
          </a:p>
        </p:txBody>
      </p:sp>
      <p:sp>
        <p:nvSpPr>
          <p:cNvPr id="27" name="Rounded Rectangle 26"/>
          <p:cNvSpPr/>
          <p:nvPr/>
        </p:nvSpPr>
        <p:spPr>
          <a:xfrm>
            <a:off x="8738417" y="1447800"/>
            <a:ext cx="378048" cy="5791200"/>
          </a:xfrm>
          <a:prstGeom prst="roundRect">
            <a:avLst>
              <a:gd name="adj" fmla="val 50000"/>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white"/>
              </a:solidFill>
              <a:effectLst/>
              <a:uLnTx/>
              <a:uFillTx/>
              <a:latin typeface="Open Sans Light"/>
              <a:ea typeface="+mn-ea"/>
              <a:cs typeface="+mn-cs"/>
            </a:endParaRPr>
          </a:p>
        </p:txBody>
      </p:sp>
      <p:sp>
        <p:nvSpPr>
          <p:cNvPr id="33" name="Oval 32"/>
          <p:cNvSpPr/>
          <p:nvPr/>
        </p:nvSpPr>
        <p:spPr>
          <a:xfrm>
            <a:off x="8547101" y="1447803"/>
            <a:ext cx="775855" cy="775856"/>
          </a:xfrm>
          <a:prstGeom prst="ellips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white"/>
              </a:solidFill>
              <a:effectLst/>
              <a:uLnTx/>
              <a:uFillTx/>
              <a:latin typeface="Open Sans Light"/>
              <a:ea typeface="+mn-ea"/>
              <a:cs typeface="+mn-cs"/>
            </a:endParaRPr>
          </a:p>
        </p:txBody>
      </p:sp>
      <p:grpSp>
        <p:nvGrpSpPr>
          <p:cNvPr id="41" name="Group 40"/>
          <p:cNvGrpSpPr/>
          <p:nvPr/>
        </p:nvGrpSpPr>
        <p:grpSpPr>
          <a:xfrm>
            <a:off x="7673495" y="2413000"/>
            <a:ext cx="775855" cy="5130800"/>
            <a:chOff x="6406152" y="1314448"/>
            <a:chExt cx="822960" cy="5442303"/>
          </a:xfrm>
          <a:solidFill>
            <a:schemeClr val="accent5"/>
          </a:solidFill>
        </p:grpSpPr>
        <p:sp>
          <p:nvSpPr>
            <p:cNvPr id="42" name="Rounded Rectangle 41"/>
            <p:cNvSpPr/>
            <p:nvPr/>
          </p:nvSpPr>
          <p:spPr>
            <a:xfrm>
              <a:off x="6609085" y="1314448"/>
              <a:ext cx="401001" cy="5442303"/>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white"/>
                </a:solidFill>
                <a:effectLst/>
                <a:uLnTx/>
                <a:uFillTx/>
                <a:latin typeface="Open Sans Light"/>
                <a:ea typeface="+mn-ea"/>
                <a:cs typeface="+mn-cs"/>
              </a:endParaRPr>
            </a:p>
          </p:txBody>
        </p:sp>
        <p:sp>
          <p:nvSpPr>
            <p:cNvPr id="43" name="Oval 42"/>
            <p:cNvSpPr/>
            <p:nvPr/>
          </p:nvSpPr>
          <p:spPr>
            <a:xfrm>
              <a:off x="6406152" y="1314450"/>
              <a:ext cx="822960" cy="822960"/>
            </a:xfrm>
            <a:prstGeom prst="ellipse">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white"/>
                </a:solidFill>
                <a:effectLst/>
                <a:uLnTx/>
                <a:uFillTx/>
                <a:latin typeface="Open Sans Light"/>
                <a:ea typeface="+mn-ea"/>
                <a:cs typeface="+mn-cs"/>
              </a:endParaRPr>
            </a:p>
          </p:txBody>
        </p:sp>
      </p:grpSp>
      <p:sp>
        <p:nvSpPr>
          <p:cNvPr id="45" name="Rounded Rectangle 44"/>
          <p:cNvSpPr/>
          <p:nvPr/>
        </p:nvSpPr>
        <p:spPr>
          <a:xfrm>
            <a:off x="7021138" y="3369647"/>
            <a:ext cx="378048" cy="4706747"/>
          </a:xfrm>
          <a:prstGeom prst="roundRect">
            <a:avLst>
              <a:gd name="adj" fmla="val 50000"/>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white"/>
              </a:solidFill>
              <a:effectLst/>
              <a:uLnTx/>
              <a:uFillTx/>
              <a:latin typeface="Open Sans Light"/>
              <a:ea typeface="+mn-ea"/>
              <a:cs typeface="+mn-cs"/>
            </a:endParaRPr>
          </a:p>
        </p:txBody>
      </p:sp>
      <p:sp>
        <p:nvSpPr>
          <p:cNvPr id="46" name="Oval 45"/>
          <p:cNvSpPr/>
          <p:nvPr/>
        </p:nvSpPr>
        <p:spPr>
          <a:xfrm>
            <a:off x="6822235" y="3369646"/>
            <a:ext cx="775855" cy="775856"/>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white"/>
              </a:solidFill>
              <a:effectLst/>
              <a:uLnTx/>
              <a:uFillTx/>
              <a:latin typeface="Open Sans Light"/>
              <a:ea typeface="+mn-ea"/>
              <a:cs typeface="+mn-cs"/>
            </a:endParaRPr>
          </a:p>
        </p:txBody>
      </p:sp>
      <p:grpSp>
        <p:nvGrpSpPr>
          <p:cNvPr id="47" name="Group 46"/>
          <p:cNvGrpSpPr/>
          <p:nvPr/>
        </p:nvGrpSpPr>
        <p:grpSpPr>
          <a:xfrm>
            <a:off x="5926283" y="4343402"/>
            <a:ext cx="775855" cy="4706747"/>
            <a:chOff x="6406152" y="1314448"/>
            <a:chExt cx="822960" cy="4992505"/>
          </a:xfrm>
          <a:solidFill>
            <a:schemeClr val="accent1"/>
          </a:solidFill>
        </p:grpSpPr>
        <p:sp>
          <p:nvSpPr>
            <p:cNvPr id="48" name="Rounded Rectangle 47"/>
            <p:cNvSpPr/>
            <p:nvPr/>
          </p:nvSpPr>
          <p:spPr>
            <a:xfrm>
              <a:off x="6609085" y="1314448"/>
              <a:ext cx="401001" cy="4992505"/>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white"/>
                </a:solidFill>
                <a:effectLst/>
                <a:uLnTx/>
                <a:uFillTx/>
                <a:latin typeface="Open Sans Light"/>
                <a:ea typeface="+mn-ea"/>
                <a:cs typeface="+mn-cs"/>
              </a:endParaRPr>
            </a:p>
          </p:txBody>
        </p:sp>
        <p:sp>
          <p:nvSpPr>
            <p:cNvPr id="49" name="Oval 48"/>
            <p:cNvSpPr/>
            <p:nvPr/>
          </p:nvSpPr>
          <p:spPr>
            <a:xfrm>
              <a:off x="6406152" y="1314450"/>
              <a:ext cx="822960" cy="822960"/>
            </a:xfrm>
            <a:prstGeom prst="ellipse">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white"/>
                </a:solidFill>
                <a:effectLst/>
                <a:uLnTx/>
                <a:uFillTx/>
                <a:latin typeface="Open Sans Light"/>
                <a:ea typeface="+mn-ea"/>
                <a:cs typeface="+mn-cs"/>
              </a:endParaRPr>
            </a:p>
          </p:txBody>
        </p:sp>
      </p:grpSp>
      <p:grpSp>
        <p:nvGrpSpPr>
          <p:cNvPr id="2" name="Group 1">
            <a:extLst>
              <a:ext uri="{FF2B5EF4-FFF2-40B4-BE49-F238E27FC236}">
                <a16:creationId xmlns:a16="http://schemas.microsoft.com/office/drawing/2014/main" id="{E3F1A313-0A42-4361-BF4F-68B04300861D}"/>
              </a:ext>
            </a:extLst>
          </p:cNvPr>
          <p:cNvGrpSpPr/>
          <p:nvPr/>
        </p:nvGrpSpPr>
        <p:grpSpPr>
          <a:xfrm>
            <a:off x="2135561" y="405074"/>
            <a:ext cx="4494803" cy="1706068"/>
            <a:chOff x="972401" y="1145886"/>
            <a:chExt cx="4494803" cy="1706068"/>
          </a:xfrm>
        </p:grpSpPr>
        <p:sp>
          <p:nvSpPr>
            <p:cNvPr id="55" name="TextBox 54"/>
            <p:cNvSpPr txBox="1"/>
            <p:nvPr/>
          </p:nvSpPr>
          <p:spPr>
            <a:xfrm>
              <a:off x="1013691" y="1145886"/>
              <a:ext cx="4453513" cy="646331"/>
            </a:xfrm>
            <a:prstGeom prst="rect">
              <a:avLst/>
            </a:prstGeom>
            <a:noFill/>
          </p:spPr>
          <p:txBody>
            <a:bodyPr wrap="square" rtlCol="0">
              <a:spAutoFit/>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srgbClr val="57565A"/>
                  </a:solidFill>
                  <a:effectLst/>
                  <a:uLnTx/>
                  <a:uFillTx/>
                  <a:latin typeface="Open Sans Light"/>
                  <a:ea typeface="+mn-ea"/>
                  <a:cs typeface="+mn-cs"/>
                </a:rPr>
                <a:t>KEYWORD</a:t>
              </a:r>
              <a:r>
                <a:rPr kumimoji="0" lang="en-US" sz="3200" b="0" i="0" u="none" strike="noStrike" kern="1200" cap="none" spc="0" normalizeH="0" baseline="0" noProof="0" dirty="0">
                  <a:ln>
                    <a:noFill/>
                  </a:ln>
                  <a:solidFill>
                    <a:srgbClr val="57565A"/>
                  </a:solidFill>
                  <a:effectLst/>
                  <a:uLnTx/>
                  <a:uFillTx/>
                  <a:latin typeface="Open Sans Light"/>
                  <a:ea typeface="+mn-ea"/>
                  <a:cs typeface="+mn-cs"/>
                </a:rPr>
                <a:t> </a:t>
              </a:r>
              <a:r>
                <a:rPr kumimoji="0" lang="en-US" sz="3600" b="0" i="0" u="none" strike="noStrike" kern="1200" cap="none" spc="0" normalizeH="0" baseline="0" noProof="0" dirty="0">
                  <a:ln>
                    <a:noFill/>
                  </a:ln>
                  <a:solidFill>
                    <a:srgbClr val="57565A"/>
                  </a:solidFill>
                  <a:effectLst/>
                  <a:uLnTx/>
                  <a:uFillTx/>
                  <a:latin typeface="Open Sans Light"/>
                  <a:ea typeface="+mn-ea"/>
                  <a:cs typeface="+mn-cs"/>
                </a:rPr>
                <a:t>SEARCH</a:t>
              </a:r>
              <a:endParaRPr kumimoji="0" lang="en-US" sz="3200" b="0" i="0" u="none" strike="noStrike" kern="1200" cap="none" spc="0" normalizeH="0" baseline="0" noProof="0" dirty="0">
                <a:ln>
                  <a:noFill/>
                </a:ln>
                <a:solidFill>
                  <a:srgbClr val="57565A"/>
                </a:solidFill>
                <a:effectLst/>
                <a:uLnTx/>
                <a:uFillTx/>
                <a:latin typeface="Open Sans Light"/>
                <a:ea typeface="+mn-ea"/>
                <a:cs typeface="+mn-cs"/>
              </a:endParaRPr>
            </a:p>
          </p:txBody>
        </p:sp>
        <p:sp>
          <p:nvSpPr>
            <p:cNvPr id="54" name="TextBox 53"/>
            <p:cNvSpPr txBox="1"/>
            <p:nvPr/>
          </p:nvSpPr>
          <p:spPr>
            <a:xfrm>
              <a:off x="972401" y="1682403"/>
              <a:ext cx="2754921" cy="338554"/>
            </a:xfrm>
            <a:prstGeom prst="rect">
              <a:avLst/>
            </a:prstGeom>
            <a:noFill/>
          </p:spPr>
          <p:txBody>
            <a:bodyPr wrap="square" rtlCol="0">
              <a:spAutoFit/>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57565A"/>
                  </a:solidFill>
                  <a:effectLst/>
                  <a:uLnTx/>
                  <a:uFillTx/>
                  <a:latin typeface="Open Sans Light"/>
                  <a:ea typeface="+mn-ea"/>
                  <a:cs typeface="+mn-cs"/>
                </a:rPr>
                <a:t>ALGORITHM</a:t>
              </a:r>
            </a:p>
          </p:txBody>
        </p:sp>
        <p:sp>
          <p:nvSpPr>
            <p:cNvPr id="58" name="TextBox 57"/>
            <p:cNvSpPr txBox="1"/>
            <p:nvPr/>
          </p:nvSpPr>
          <p:spPr>
            <a:xfrm>
              <a:off x="1013691" y="2020957"/>
              <a:ext cx="2567710" cy="830997"/>
            </a:xfrm>
            <a:prstGeom prst="rect">
              <a:avLst/>
            </a:prstGeom>
            <a:noFill/>
          </p:spPr>
          <p:txBody>
            <a:bodyPr wrap="square" rtlCol="0">
              <a:spAutoFit/>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57565A"/>
                  </a:solidFill>
                  <a:effectLst/>
                  <a:uLnTx/>
                  <a:uFillTx/>
                  <a:latin typeface="Open Sans Light"/>
                  <a:ea typeface="+mn-ea"/>
                  <a:cs typeface="+mn-cs"/>
                </a:rPr>
                <a:t>The objective is to pick the important words in the story that highlights the main idea of the story.</a:t>
              </a:r>
            </a:p>
          </p:txBody>
        </p:sp>
      </p:grpSp>
      <p:sp>
        <p:nvSpPr>
          <p:cNvPr id="68" name="Freeform 149"/>
          <p:cNvSpPr>
            <a:spLocks noEditPoints="1"/>
          </p:cNvSpPr>
          <p:nvPr/>
        </p:nvSpPr>
        <p:spPr bwMode="auto">
          <a:xfrm>
            <a:off x="7864812" y="2566322"/>
            <a:ext cx="361387" cy="440584"/>
          </a:xfrm>
          <a:custGeom>
            <a:avLst/>
            <a:gdLst>
              <a:gd name="T0" fmla="*/ 463 w 467"/>
              <a:gd name="T1" fmla="*/ 291 h 569"/>
              <a:gd name="T2" fmla="*/ 452 w 467"/>
              <a:gd name="T3" fmla="*/ 291 h 569"/>
              <a:gd name="T4" fmla="*/ 359 w 467"/>
              <a:gd name="T5" fmla="*/ 291 h 569"/>
              <a:gd name="T6" fmla="*/ 348 w 467"/>
              <a:gd name="T7" fmla="*/ 291 h 569"/>
              <a:gd name="T8" fmla="*/ 394 w 467"/>
              <a:gd name="T9" fmla="*/ 233 h 569"/>
              <a:gd name="T10" fmla="*/ 348 w 467"/>
              <a:gd name="T11" fmla="*/ 176 h 569"/>
              <a:gd name="T12" fmla="*/ 406 w 467"/>
              <a:gd name="T13" fmla="*/ 222 h 569"/>
              <a:gd name="T14" fmla="*/ 463 w 467"/>
              <a:gd name="T15" fmla="*/ 176 h 569"/>
              <a:gd name="T16" fmla="*/ 417 w 467"/>
              <a:gd name="T17" fmla="*/ 233 h 569"/>
              <a:gd name="T18" fmla="*/ 340 w 467"/>
              <a:gd name="T19" fmla="*/ 3 h 569"/>
              <a:gd name="T20" fmla="*/ 282 w 467"/>
              <a:gd name="T21" fmla="*/ 50 h 569"/>
              <a:gd name="T22" fmla="*/ 224 w 467"/>
              <a:gd name="T23" fmla="*/ 3 h 569"/>
              <a:gd name="T24" fmla="*/ 271 w 467"/>
              <a:gd name="T25" fmla="*/ 61 h 569"/>
              <a:gd name="T26" fmla="*/ 224 w 467"/>
              <a:gd name="T27" fmla="*/ 119 h 569"/>
              <a:gd name="T28" fmla="*/ 236 w 467"/>
              <a:gd name="T29" fmla="*/ 119 h 569"/>
              <a:gd name="T30" fmla="*/ 328 w 467"/>
              <a:gd name="T31" fmla="*/ 119 h 569"/>
              <a:gd name="T32" fmla="*/ 340 w 467"/>
              <a:gd name="T33" fmla="*/ 119 h 569"/>
              <a:gd name="T34" fmla="*/ 293 w 467"/>
              <a:gd name="T35" fmla="*/ 61 h 569"/>
              <a:gd name="T36" fmla="*/ 340 w 467"/>
              <a:gd name="T37" fmla="*/ 3 h 569"/>
              <a:gd name="T38" fmla="*/ 108 w 467"/>
              <a:gd name="T39" fmla="*/ 348 h 569"/>
              <a:gd name="T40" fmla="*/ 15 w 467"/>
              <a:gd name="T41" fmla="*/ 348 h 569"/>
              <a:gd name="T42" fmla="*/ 3 w 467"/>
              <a:gd name="T43" fmla="*/ 359 h 569"/>
              <a:gd name="T44" fmla="*/ 3 w 467"/>
              <a:gd name="T45" fmla="*/ 452 h 569"/>
              <a:gd name="T46" fmla="*/ 9 w 467"/>
              <a:gd name="T47" fmla="*/ 466 h 569"/>
              <a:gd name="T48" fmla="*/ 61 w 467"/>
              <a:gd name="T49" fmla="*/ 417 h 569"/>
              <a:gd name="T50" fmla="*/ 113 w 467"/>
              <a:gd name="T51" fmla="*/ 466 h 569"/>
              <a:gd name="T52" fmla="*/ 119 w 467"/>
              <a:gd name="T53" fmla="*/ 452 h 569"/>
              <a:gd name="T54" fmla="*/ 119 w 467"/>
              <a:gd name="T55" fmla="*/ 359 h 569"/>
              <a:gd name="T56" fmla="*/ 332 w 467"/>
              <a:gd name="T57" fmla="*/ 509 h 569"/>
              <a:gd name="T58" fmla="*/ 212 w 467"/>
              <a:gd name="T59" fmla="*/ 509 h 569"/>
              <a:gd name="T60" fmla="*/ 264 w 467"/>
              <a:gd name="T61" fmla="*/ 374 h 569"/>
              <a:gd name="T62" fmla="*/ 42 w 467"/>
              <a:gd name="T63" fmla="*/ 254 h 569"/>
              <a:gd name="T64" fmla="*/ 26 w 467"/>
              <a:gd name="T65" fmla="*/ 254 h 569"/>
              <a:gd name="T66" fmla="*/ 26 w 467"/>
              <a:gd name="T67" fmla="*/ 131 h 569"/>
              <a:gd name="T68" fmla="*/ 27 w 467"/>
              <a:gd name="T69" fmla="*/ 130 h 569"/>
              <a:gd name="T70" fmla="*/ 28 w 467"/>
              <a:gd name="T71" fmla="*/ 128 h 569"/>
              <a:gd name="T72" fmla="*/ 30 w 467"/>
              <a:gd name="T73" fmla="*/ 126 h 569"/>
              <a:gd name="T74" fmla="*/ 32 w 467"/>
              <a:gd name="T75" fmla="*/ 125 h 569"/>
              <a:gd name="T76" fmla="*/ 34 w 467"/>
              <a:gd name="T77" fmla="*/ 125 h 569"/>
              <a:gd name="T78" fmla="*/ 34 w 467"/>
              <a:gd name="T79" fmla="*/ 125 h 569"/>
              <a:gd name="T80" fmla="*/ 34 w 467"/>
              <a:gd name="T81" fmla="*/ 125 h 569"/>
              <a:gd name="T82" fmla="*/ 163 w 467"/>
              <a:gd name="T83" fmla="*/ 133 h 569"/>
              <a:gd name="T84" fmla="*/ 53 w 467"/>
              <a:gd name="T85" fmla="*/ 141 h 569"/>
              <a:gd name="T86" fmla="*/ 280 w 467"/>
              <a:gd name="T87" fmla="*/ 371 h 569"/>
              <a:gd name="T88" fmla="*/ 332 w 467"/>
              <a:gd name="T89" fmla="*/ 509 h 569"/>
              <a:gd name="T90" fmla="*/ 272 w 467"/>
              <a:gd name="T91" fmla="*/ 466 h 569"/>
              <a:gd name="T92" fmla="*/ 272 w 467"/>
              <a:gd name="T93" fmla="*/ 553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67" h="569">
                <a:moveTo>
                  <a:pt x="463" y="280"/>
                </a:moveTo>
                <a:cubicBezTo>
                  <a:pt x="467" y="283"/>
                  <a:pt x="467" y="288"/>
                  <a:pt x="463" y="291"/>
                </a:cubicBezTo>
                <a:cubicBezTo>
                  <a:pt x="462" y="293"/>
                  <a:pt x="460" y="294"/>
                  <a:pt x="458" y="294"/>
                </a:cubicBezTo>
                <a:cubicBezTo>
                  <a:pt x="456" y="294"/>
                  <a:pt x="454" y="293"/>
                  <a:pt x="452" y="291"/>
                </a:cubicBezTo>
                <a:cubicBezTo>
                  <a:pt x="406" y="245"/>
                  <a:pt x="406" y="245"/>
                  <a:pt x="406" y="245"/>
                </a:cubicBezTo>
                <a:cubicBezTo>
                  <a:pt x="359" y="291"/>
                  <a:pt x="359" y="291"/>
                  <a:pt x="359" y="291"/>
                </a:cubicBezTo>
                <a:cubicBezTo>
                  <a:pt x="358" y="293"/>
                  <a:pt x="356" y="294"/>
                  <a:pt x="354" y="294"/>
                </a:cubicBezTo>
                <a:cubicBezTo>
                  <a:pt x="352" y="294"/>
                  <a:pt x="349" y="293"/>
                  <a:pt x="348" y="291"/>
                </a:cubicBezTo>
                <a:cubicBezTo>
                  <a:pt x="345" y="288"/>
                  <a:pt x="345" y="283"/>
                  <a:pt x="348" y="280"/>
                </a:cubicBezTo>
                <a:cubicBezTo>
                  <a:pt x="394" y="233"/>
                  <a:pt x="394" y="233"/>
                  <a:pt x="394" y="233"/>
                </a:cubicBezTo>
                <a:cubicBezTo>
                  <a:pt x="348" y="187"/>
                  <a:pt x="348" y="187"/>
                  <a:pt x="348" y="187"/>
                </a:cubicBezTo>
                <a:cubicBezTo>
                  <a:pt x="345" y="184"/>
                  <a:pt x="345" y="179"/>
                  <a:pt x="348" y="176"/>
                </a:cubicBezTo>
                <a:cubicBezTo>
                  <a:pt x="351" y="173"/>
                  <a:pt x="356" y="173"/>
                  <a:pt x="359" y="176"/>
                </a:cubicBezTo>
                <a:cubicBezTo>
                  <a:pt x="406" y="222"/>
                  <a:pt x="406" y="222"/>
                  <a:pt x="406" y="222"/>
                </a:cubicBezTo>
                <a:cubicBezTo>
                  <a:pt x="452" y="176"/>
                  <a:pt x="452" y="176"/>
                  <a:pt x="452" y="176"/>
                </a:cubicBezTo>
                <a:cubicBezTo>
                  <a:pt x="455" y="173"/>
                  <a:pt x="460" y="173"/>
                  <a:pt x="463" y="176"/>
                </a:cubicBezTo>
                <a:cubicBezTo>
                  <a:pt x="467" y="179"/>
                  <a:pt x="467" y="184"/>
                  <a:pt x="463" y="187"/>
                </a:cubicBezTo>
                <a:cubicBezTo>
                  <a:pt x="417" y="233"/>
                  <a:pt x="417" y="233"/>
                  <a:pt x="417" y="233"/>
                </a:cubicBezTo>
                <a:lnTo>
                  <a:pt x="463" y="280"/>
                </a:lnTo>
                <a:close/>
                <a:moveTo>
                  <a:pt x="340" y="3"/>
                </a:moveTo>
                <a:cubicBezTo>
                  <a:pt x="337" y="0"/>
                  <a:pt x="332" y="0"/>
                  <a:pt x="328" y="3"/>
                </a:cubicBezTo>
                <a:cubicBezTo>
                  <a:pt x="282" y="50"/>
                  <a:pt x="282" y="50"/>
                  <a:pt x="282" y="50"/>
                </a:cubicBezTo>
                <a:cubicBezTo>
                  <a:pt x="236" y="3"/>
                  <a:pt x="236" y="3"/>
                  <a:pt x="236" y="3"/>
                </a:cubicBezTo>
                <a:cubicBezTo>
                  <a:pt x="232" y="0"/>
                  <a:pt x="227" y="0"/>
                  <a:pt x="224" y="3"/>
                </a:cubicBezTo>
                <a:cubicBezTo>
                  <a:pt x="221" y="6"/>
                  <a:pt x="221" y="12"/>
                  <a:pt x="224" y="15"/>
                </a:cubicBezTo>
                <a:cubicBezTo>
                  <a:pt x="271" y="61"/>
                  <a:pt x="271" y="61"/>
                  <a:pt x="271" y="61"/>
                </a:cubicBezTo>
                <a:cubicBezTo>
                  <a:pt x="224" y="108"/>
                  <a:pt x="224" y="108"/>
                  <a:pt x="224" y="108"/>
                </a:cubicBezTo>
                <a:cubicBezTo>
                  <a:pt x="221" y="111"/>
                  <a:pt x="221" y="116"/>
                  <a:pt x="224" y="119"/>
                </a:cubicBezTo>
                <a:cubicBezTo>
                  <a:pt x="226" y="120"/>
                  <a:pt x="228" y="121"/>
                  <a:pt x="230" y="121"/>
                </a:cubicBezTo>
                <a:cubicBezTo>
                  <a:pt x="232" y="121"/>
                  <a:pt x="234" y="120"/>
                  <a:pt x="236" y="119"/>
                </a:cubicBezTo>
                <a:cubicBezTo>
                  <a:pt x="282" y="72"/>
                  <a:pt x="282" y="72"/>
                  <a:pt x="282" y="72"/>
                </a:cubicBezTo>
                <a:cubicBezTo>
                  <a:pt x="328" y="119"/>
                  <a:pt x="328" y="119"/>
                  <a:pt x="328" y="119"/>
                </a:cubicBezTo>
                <a:cubicBezTo>
                  <a:pt x="330" y="120"/>
                  <a:pt x="332" y="121"/>
                  <a:pt x="334" y="121"/>
                </a:cubicBezTo>
                <a:cubicBezTo>
                  <a:pt x="336" y="121"/>
                  <a:pt x="338" y="120"/>
                  <a:pt x="340" y="119"/>
                </a:cubicBezTo>
                <a:cubicBezTo>
                  <a:pt x="343" y="116"/>
                  <a:pt x="343" y="111"/>
                  <a:pt x="340" y="108"/>
                </a:cubicBezTo>
                <a:cubicBezTo>
                  <a:pt x="293" y="61"/>
                  <a:pt x="293" y="61"/>
                  <a:pt x="293" y="61"/>
                </a:cubicBezTo>
                <a:cubicBezTo>
                  <a:pt x="340" y="15"/>
                  <a:pt x="340" y="15"/>
                  <a:pt x="340" y="15"/>
                </a:cubicBezTo>
                <a:cubicBezTo>
                  <a:pt x="343" y="12"/>
                  <a:pt x="343" y="6"/>
                  <a:pt x="340" y="3"/>
                </a:cubicBezTo>
                <a:close/>
                <a:moveTo>
                  <a:pt x="119" y="348"/>
                </a:moveTo>
                <a:cubicBezTo>
                  <a:pt x="116" y="345"/>
                  <a:pt x="111" y="345"/>
                  <a:pt x="108" y="348"/>
                </a:cubicBezTo>
                <a:cubicBezTo>
                  <a:pt x="61" y="394"/>
                  <a:pt x="61" y="394"/>
                  <a:pt x="61" y="394"/>
                </a:cubicBezTo>
                <a:cubicBezTo>
                  <a:pt x="15" y="348"/>
                  <a:pt x="15" y="348"/>
                  <a:pt x="15" y="348"/>
                </a:cubicBezTo>
                <a:cubicBezTo>
                  <a:pt x="11" y="345"/>
                  <a:pt x="6" y="345"/>
                  <a:pt x="3" y="348"/>
                </a:cubicBezTo>
                <a:cubicBezTo>
                  <a:pt x="0" y="351"/>
                  <a:pt x="0" y="356"/>
                  <a:pt x="3" y="359"/>
                </a:cubicBezTo>
                <a:cubicBezTo>
                  <a:pt x="50" y="406"/>
                  <a:pt x="50" y="406"/>
                  <a:pt x="50" y="406"/>
                </a:cubicBezTo>
                <a:cubicBezTo>
                  <a:pt x="3" y="452"/>
                  <a:pt x="3" y="452"/>
                  <a:pt x="3" y="452"/>
                </a:cubicBezTo>
                <a:cubicBezTo>
                  <a:pt x="0" y="455"/>
                  <a:pt x="0" y="460"/>
                  <a:pt x="3" y="463"/>
                </a:cubicBezTo>
                <a:cubicBezTo>
                  <a:pt x="5" y="465"/>
                  <a:pt x="7" y="466"/>
                  <a:pt x="9" y="466"/>
                </a:cubicBezTo>
                <a:cubicBezTo>
                  <a:pt x="11" y="466"/>
                  <a:pt x="13" y="465"/>
                  <a:pt x="15" y="463"/>
                </a:cubicBezTo>
                <a:cubicBezTo>
                  <a:pt x="61" y="417"/>
                  <a:pt x="61" y="417"/>
                  <a:pt x="61" y="417"/>
                </a:cubicBezTo>
                <a:cubicBezTo>
                  <a:pt x="108" y="463"/>
                  <a:pt x="108" y="463"/>
                  <a:pt x="108" y="463"/>
                </a:cubicBezTo>
                <a:cubicBezTo>
                  <a:pt x="109" y="465"/>
                  <a:pt x="111" y="466"/>
                  <a:pt x="113" y="466"/>
                </a:cubicBezTo>
                <a:cubicBezTo>
                  <a:pt x="115" y="466"/>
                  <a:pt x="117" y="465"/>
                  <a:pt x="119" y="463"/>
                </a:cubicBezTo>
                <a:cubicBezTo>
                  <a:pt x="122" y="460"/>
                  <a:pt x="122" y="455"/>
                  <a:pt x="119" y="452"/>
                </a:cubicBezTo>
                <a:cubicBezTo>
                  <a:pt x="72" y="406"/>
                  <a:pt x="72" y="406"/>
                  <a:pt x="72" y="406"/>
                </a:cubicBezTo>
                <a:cubicBezTo>
                  <a:pt x="119" y="359"/>
                  <a:pt x="119" y="359"/>
                  <a:pt x="119" y="359"/>
                </a:cubicBezTo>
                <a:cubicBezTo>
                  <a:pt x="122" y="356"/>
                  <a:pt x="122" y="351"/>
                  <a:pt x="119" y="348"/>
                </a:cubicBezTo>
                <a:close/>
                <a:moveTo>
                  <a:pt x="332" y="509"/>
                </a:moveTo>
                <a:cubicBezTo>
                  <a:pt x="332" y="542"/>
                  <a:pt x="305" y="569"/>
                  <a:pt x="272" y="569"/>
                </a:cubicBezTo>
                <a:cubicBezTo>
                  <a:pt x="239" y="569"/>
                  <a:pt x="212" y="542"/>
                  <a:pt x="212" y="509"/>
                </a:cubicBezTo>
                <a:cubicBezTo>
                  <a:pt x="212" y="479"/>
                  <a:pt x="235" y="454"/>
                  <a:pt x="264" y="450"/>
                </a:cubicBezTo>
                <a:cubicBezTo>
                  <a:pt x="264" y="374"/>
                  <a:pt x="264" y="374"/>
                  <a:pt x="264" y="374"/>
                </a:cubicBezTo>
                <a:cubicBezTo>
                  <a:pt x="42" y="152"/>
                  <a:pt x="42" y="152"/>
                  <a:pt x="42" y="152"/>
                </a:cubicBezTo>
                <a:cubicBezTo>
                  <a:pt x="42" y="254"/>
                  <a:pt x="42" y="254"/>
                  <a:pt x="42" y="254"/>
                </a:cubicBezTo>
                <a:cubicBezTo>
                  <a:pt x="42" y="258"/>
                  <a:pt x="39" y="262"/>
                  <a:pt x="34" y="262"/>
                </a:cubicBezTo>
                <a:cubicBezTo>
                  <a:pt x="30" y="262"/>
                  <a:pt x="26" y="258"/>
                  <a:pt x="26" y="254"/>
                </a:cubicBezTo>
                <a:cubicBezTo>
                  <a:pt x="26" y="133"/>
                  <a:pt x="26" y="133"/>
                  <a:pt x="26" y="133"/>
                </a:cubicBezTo>
                <a:cubicBezTo>
                  <a:pt x="26" y="132"/>
                  <a:pt x="26" y="132"/>
                  <a:pt x="26" y="131"/>
                </a:cubicBezTo>
                <a:cubicBezTo>
                  <a:pt x="26" y="131"/>
                  <a:pt x="26" y="131"/>
                  <a:pt x="27" y="131"/>
                </a:cubicBezTo>
                <a:cubicBezTo>
                  <a:pt x="27" y="130"/>
                  <a:pt x="27" y="130"/>
                  <a:pt x="27" y="130"/>
                </a:cubicBezTo>
                <a:cubicBezTo>
                  <a:pt x="27" y="130"/>
                  <a:pt x="27" y="129"/>
                  <a:pt x="27" y="129"/>
                </a:cubicBezTo>
                <a:cubicBezTo>
                  <a:pt x="27" y="129"/>
                  <a:pt x="27" y="129"/>
                  <a:pt x="28" y="128"/>
                </a:cubicBezTo>
                <a:cubicBezTo>
                  <a:pt x="28" y="128"/>
                  <a:pt x="29" y="127"/>
                  <a:pt x="30" y="126"/>
                </a:cubicBezTo>
                <a:cubicBezTo>
                  <a:pt x="30" y="126"/>
                  <a:pt x="30" y="126"/>
                  <a:pt x="30" y="126"/>
                </a:cubicBezTo>
                <a:cubicBezTo>
                  <a:pt x="31" y="126"/>
                  <a:pt x="31" y="126"/>
                  <a:pt x="31" y="126"/>
                </a:cubicBezTo>
                <a:cubicBezTo>
                  <a:pt x="31" y="125"/>
                  <a:pt x="32" y="125"/>
                  <a:pt x="32" y="125"/>
                </a:cubicBezTo>
                <a:cubicBezTo>
                  <a:pt x="32" y="125"/>
                  <a:pt x="32" y="125"/>
                  <a:pt x="33" y="125"/>
                </a:cubicBezTo>
                <a:cubicBezTo>
                  <a:pt x="33" y="125"/>
                  <a:pt x="34" y="125"/>
                  <a:pt x="34" y="125"/>
                </a:cubicBezTo>
                <a:cubicBezTo>
                  <a:pt x="34" y="125"/>
                  <a:pt x="34" y="125"/>
                  <a:pt x="34" y="125"/>
                </a:cubicBezTo>
                <a:cubicBezTo>
                  <a:pt x="34" y="125"/>
                  <a:pt x="34" y="125"/>
                  <a:pt x="34" y="125"/>
                </a:cubicBezTo>
                <a:cubicBezTo>
                  <a:pt x="34" y="125"/>
                  <a:pt x="34" y="125"/>
                  <a:pt x="34" y="125"/>
                </a:cubicBezTo>
                <a:cubicBezTo>
                  <a:pt x="34" y="125"/>
                  <a:pt x="34" y="125"/>
                  <a:pt x="34" y="125"/>
                </a:cubicBezTo>
                <a:cubicBezTo>
                  <a:pt x="155" y="125"/>
                  <a:pt x="155" y="125"/>
                  <a:pt x="155" y="125"/>
                </a:cubicBezTo>
                <a:cubicBezTo>
                  <a:pt x="159" y="125"/>
                  <a:pt x="163" y="129"/>
                  <a:pt x="163" y="133"/>
                </a:cubicBezTo>
                <a:cubicBezTo>
                  <a:pt x="163" y="137"/>
                  <a:pt x="159" y="141"/>
                  <a:pt x="155" y="141"/>
                </a:cubicBezTo>
                <a:cubicBezTo>
                  <a:pt x="53" y="141"/>
                  <a:pt x="53" y="141"/>
                  <a:pt x="53" y="141"/>
                </a:cubicBezTo>
                <a:cubicBezTo>
                  <a:pt x="278" y="365"/>
                  <a:pt x="278" y="365"/>
                  <a:pt x="278" y="365"/>
                </a:cubicBezTo>
                <a:cubicBezTo>
                  <a:pt x="279" y="367"/>
                  <a:pt x="280" y="369"/>
                  <a:pt x="280" y="371"/>
                </a:cubicBezTo>
                <a:cubicBezTo>
                  <a:pt x="280" y="450"/>
                  <a:pt x="280" y="450"/>
                  <a:pt x="280" y="450"/>
                </a:cubicBezTo>
                <a:cubicBezTo>
                  <a:pt x="309" y="454"/>
                  <a:pt x="332" y="479"/>
                  <a:pt x="332" y="509"/>
                </a:cubicBezTo>
                <a:close/>
                <a:moveTo>
                  <a:pt x="316" y="509"/>
                </a:moveTo>
                <a:cubicBezTo>
                  <a:pt x="316" y="485"/>
                  <a:pt x="296" y="466"/>
                  <a:pt x="272" y="466"/>
                </a:cubicBezTo>
                <a:cubicBezTo>
                  <a:pt x="248" y="466"/>
                  <a:pt x="228" y="485"/>
                  <a:pt x="228" y="509"/>
                </a:cubicBezTo>
                <a:cubicBezTo>
                  <a:pt x="228" y="533"/>
                  <a:pt x="248" y="553"/>
                  <a:pt x="272" y="553"/>
                </a:cubicBezTo>
                <a:cubicBezTo>
                  <a:pt x="296" y="553"/>
                  <a:pt x="316" y="533"/>
                  <a:pt x="316" y="509"/>
                </a:cubicBezTo>
                <a:close/>
              </a:path>
            </a:pathLst>
          </a:custGeom>
          <a:solidFill>
            <a:srgbClr val="FFFFFF"/>
          </a:solidFill>
          <a:ln>
            <a:noFill/>
          </a:ln>
        </p:spPr>
        <p:txBody>
          <a:bodyPr vert="horz" wrap="square" lIns="68580" tIns="34290" rIns="68580" bIns="34290" numCol="1" anchor="t" anchorCtr="0" compatLnSpc="1">
            <a:prstTxWarp prst="textNoShape">
              <a:avLst/>
            </a:prstTxWarp>
          </a:bodyPr>
          <a:lstStyle/>
          <a:p>
            <a:pPr marL="0" marR="0" lvl="0" indent="0" algn="l" defTabSz="121917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7565A"/>
              </a:solidFill>
              <a:effectLst/>
              <a:uLnTx/>
              <a:uFillTx/>
              <a:latin typeface="Open Sans Light"/>
              <a:ea typeface="+mn-ea"/>
              <a:cs typeface="+mn-cs"/>
            </a:endParaRPr>
          </a:p>
        </p:txBody>
      </p:sp>
      <p:sp>
        <p:nvSpPr>
          <p:cNvPr id="69" name="Freeform 17"/>
          <p:cNvSpPr>
            <a:spLocks noEditPoints="1"/>
          </p:cNvSpPr>
          <p:nvPr/>
        </p:nvSpPr>
        <p:spPr bwMode="auto">
          <a:xfrm>
            <a:off x="6123003" y="4482118"/>
            <a:ext cx="406492" cy="472297"/>
          </a:xfrm>
          <a:custGeom>
            <a:avLst/>
            <a:gdLst>
              <a:gd name="T0" fmla="*/ 407 w 413"/>
              <a:gd name="T1" fmla="*/ 364 h 480"/>
              <a:gd name="T2" fmla="*/ 394 w 413"/>
              <a:gd name="T3" fmla="*/ 296 h 480"/>
              <a:gd name="T4" fmla="*/ 353 w 413"/>
              <a:gd name="T5" fmla="*/ 233 h 480"/>
              <a:gd name="T6" fmla="*/ 344 w 413"/>
              <a:gd name="T7" fmla="*/ 29 h 480"/>
              <a:gd name="T8" fmla="*/ 28 w 413"/>
              <a:gd name="T9" fmla="*/ 0 h 480"/>
              <a:gd name="T10" fmla="*/ 0 w 413"/>
              <a:gd name="T11" fmla="*/ 441 h 480"/>
              <a:gd name="T12" fmla="*/ 294 w 413"/>
              <a:gd name="T13" fmla="*/ 469 h 480"/>
              <a:gd name="T14" fmla="*/ 303 w 413"/>
              <a:gd name="T15" fmla="*/ 480 h 480"/>
              <a:gd name="T16" fmla="*/ 307 w 413"/>
              <a:gd name="T17" fmla="*/ 474 h 480"/>
              <a:gd name="T18" fmla="*/ 196 w 413"/>
              <a:gd name="T19" fmla="*/ 367 h 480"/>
              <a:gd name="T20" fmla="*/ 174 w 413"/>
              <a:gd name="T21" fmla="*/ 331 h 480"/>
              <a:gd name="T22" fmla="*/ 195 w 413"/>
              <a:gd name="T23" fmla="*/ 334 h 480"/>
              <a:gd name="T24" fmla="*/ 239 w 413"/>
              <a:gd name="T25" fmla="*/ 363 h 480"/>
              <a:gd name="T26" fmla="*/ 247 w 413"/>
              <a:gd name="T27" fmla="*/ 339 h 480"/>
              <a:gd name="T28" fmla="*/ 195 w 413"/>
              <a:gd name="T29" fmla="*/ 189 h 480"/>
              <a:gd name="T30" fmla="*/ 217 w 413"/>
              <a:gd name="T31" fmla="*/ 201 h 480"/>
              <a:gd name="T32" fmla="*/ 251 w 413"/>
              <a:gd name="T33" fmla="*/ 274 h 480"/>
              <a:gd name="T34" fmla="*/ 260 w 413"/>
              <a:gd name="T35" fmla="*/ 271 h 480"/>
              <a:gd name="T36" fmla="*/ 292 w 413"/>
              <a:gd name="T37" fmla="*/ 259 h 480"/>
              <a:gd name="T38" fmla="*/ 315 w 413"/>
              <a:gd name="T39" fmla="*/ 246 h 480"/>
              <a:gd name="T40" fmla="*/ 335 w 413"/>
              <a:gd name="T41" fmla="*/ 252 h 480"/>
              <a:gd name="T42" fmla="*/ 353 w 413"/>
              <a:gd name="T43" fmla="*/ 243 h 480"/>
              <a:gd name="T44" fmla="*/ 385 w 413"/>
              <a:gd name="T45" fmla="*/ 298 h 480"/>
              <a:gd name="T46" fmla="*/ 398 w 413"/>
              <a:gd name="T47" fmla="*/ 363 h 480"/>
              <a:gd name="T48" fmla="*/ 410 w 413"/>
              <a:gd name="T49" fmla="*/ 419 h 480"/>
              <a:gd name="T50" fmla="*/ 302 w 413"/>
              <a:gd name="T51" fmla="*/ 240 h 480"/>
              <a:gd name="T52" fmla="*/ 260 w 413"/>
              <a:gd name="T53" fmla="*/ 254 h 480"/>
              <a:gd name="T54" fmla="*/ 226 w 413"/>
              <a:gd name="T55" fmla="*/ 198 h 480"/>
              <a:gd name="T56" fmla="*/ 191 w 413"/>
              <a:gd name="T57" fmla="*/ 180 h 480"/>
              <a:gd name="T58" fmla="*/ 238 w 413"/>
              <a:gd name="T59" fmla="*/ 342 h 480"/>
              <a:gd name="T60" fmla="*/ 201 w 413"/>
              <a:gd name="T61" fmla="*/ 326 h 480"/>
              <a:gd name="T62" fmla="*/ 166 w 413"/>
              <a:gd name="T63" fmla="*/ 325 h 480"/>
              <a:gd name="T64" fmla="*/ 190 w 413"/>
              <a:gd name="T65" fmla="*/ 374 h 480"/>
              <a:gd name="T66" fmla="*/ 42 w 413"/>
              <a:gd name="T67" fmla="*/ 378 h 480"/>
              <a:gd name="T68" fmla="*/ 302 w 413"/>
              <a:gd name="T69" fmla="*/ 45 h 480"/>
              <a:gd name="T70" fmla="*/ 335 w 413"/>
              <a:gd name="T71" fmla="*/ 240 h 480"/>
              <a:gd name="T72" fmla="*/ 314 w 413"/>
              <a:gd name="T73" fmla="*/ 237 h 480"/>
              <a:gd name="T74" fmla="*/ 312 w 413"/>
              <a:gd name="T75" fmla="*/ 41 h 480"/>
              <a:gd name="T76" fmla="*/ 37 w 413"/>
              <a:gd name="T77" fmla="*/ 36 h 480"/>
              <a:gd name="T78" fmla="*/ 32 w 413"/>
              <a:gd name="T79" fmla="*/ 383 h 480"/>
              <a:gd name="T80" fmla="*/ 206 w 413"/>
              <a:gd name="T81" fmla="*/ 388 h 480"/>
              <a:gd name="T82" fmla="*/ 288 w 413"/>
              <a:gd name="T83" fmla="*/ 459 h 480"/>
              <a:gd name="T84" fmla="*/ 9 w 413"/>
              <a:gd name="T85" fmla="*/ 441 h 480"/>
              <a:gd name="T86" fmla="*/ 28 w 413"/>
              <a:gd name="T87" fmla="*/ 10 h 480"/>
              <a:gd name="T88" fmla="*/ 335 w 413"/>
              <a:gd name="T89" fmla="*/ 29 h 480"/>
              <a:gd name="T90" fmla="*/ 172 w 413"/>
              <a:gd name="T91" fmla="*/ 449 h 480"/>
              <a:gd name="T92" fmla="*/ 172 w 413"/>
              <a:gd name="T93" fmla="*/ 399 h 480"/>
              <a:gd name="T94" fmla="*/ 172 w 413"/>
              <a:gd name="T95" fmla="*/ 449 h 480"/>
              <a:gd name="T96" fmla="*/ 189 w 413"/>
              <a:gd name="T97" fmla="*/ 423 h 480"/>
              <a:gd name="T98" fmla="*/ 157 w 413"/>
              <a:gd name="T99" fmla="*/ 423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13" h="480">
                <a:moveTo>
                  <a:pt x="412" y="412"/>
                </a:moveTo>
                <a:cubicBezTo>
                  <a:pt x="405" y="398"/>
                  <a:pt x="406" y="380"/>
                  <a:pt x="407" y="364"/>
                </a:cubicBezTo>
                <a:cubicBezTo>
                  <a:pt x="408" y="351"/>
                  <a:pt x="409" y="341"/>
                  <a:pt x="405" y="333"/>
                </a:cubicBezTo>
                <a:cubicBezTo>
                  <a:pt x="402" y="327"/>
                  <a:pt x="398" y="311"/>
                  <a:pt x="394" y="296"/>
                </a:cubicBezTo>
                <a:cubicBezTo>
                  <a:pt x="390" y="279"/>
                  <a:pt x="386" y="263"/>
                  <a:pt x="382" y="255"/>
                </a:cubicBezTo>
                <a:cubicBezTo>
                  <a:pt x="375" y="241"/>
                  <a:pt x="365" y="233"/>
                  <a:pt x="353" y="233"/>
                </a:cubicBezTo>
                <a:cubicBezTo>
                  <a:pt x="350" y="233"/>
                  <a:pt x="347" y="234"/>
                  <a:pt x="344" y="234"/>
                </a:cubicBezTo>
                <a:cubicBezTo>
                  <a:pt x="344" y="29"/>
                  <a:pt x="344" y="29"/>
                  <a:pt x="344" y="29"/>
                </a:cubicBezTo>
                <a:cubicBezTo>
                  <a:pt x="344" y="12"/>
                  <a:pt x="330" y="0"/>
                  <a:pt x="316" y="0"/>
                </a:cubicBezTo>
                <a:cubicBezTo>
                  <a:pt x="28" y="0"/>
                  <a:pt x="28" y="0"/>
                  <a:pt x="28" y="0"/>
                </a:cubicBezTo>
                <a:cubicBezTo>
                  <a:pt x="14" y="0"/>
                  <a:pt x="0" y="12"/>
                  <a:pt x="0" y="29"/>
                </a:cubicBezTo>
                <a:cubicBezTo>
                  <a:pt x="0" y="441"/>
                  <a:pt x="0" y="441"/>
                  <a:pt x="0" y="441"/>
                </a:cubicBezTo>
                <a:cubicBezTo>
                  <a:pt x="0" y="457"/>
                  <a:pt x="14" y="469"/>
                  <a:pt x="28" y="469"/>
                </a:cubicBezTo>
                <a:cubicBezTo>
                  <a:pt x="294" y="469"/>
                  <a:pt x="294" y="469"/>
                  <a:pt x="294" y="469"/>
                </a:cubicBezTo>
                <a:cubicBezTo>
                  <a:pt x="295" y="472"/>
                  <a:pt x="297" y="475"/>
                  <a:pt x="298" y="478"/>
                </a:cubicBezTo>
                <a:cubicBezTo>
                  <a:pt x="299" y="479"/>
                  <a:pt x="301" y="480"/>
                  <a:pt x="303" y="480"/>
                </a:cubicBezTo>
                <a:cubicBezTo>
                  <a:pt x="303" y="480"/>
                  <a:pt x="304" y="480"/>
                  <a:pt x="305" y="480"/>
                </a:cubicBezTo>
                <a:cubicBezTo>
                  <a:pt x="307" y="479"/>
                  <a:pt x="308" y="476"/>
                  <a:pt x="307" y="474"/>
                </a:cubicBezTo>
                <a:cubicBezTo>
                  <a:pt x="294" y="446"/>
                  <a:pt x="273" y="422"/>
                  <a:pt x="259" y="416"/>
                </a:cubicBezTo>
                <a:cubicBezTo>
                  <a:pt x="251" y="414"/>
                  <a:pt x="217" y="385"/>
                  <a:pt x="196" y="367"/>
                </a:cubicBezTo>
                <a:cubicBezTo>
                  <a:pt x="187" y="359"/>
                  <a:pt x="179" y="352"/>
                  <a:pt x="175" y="349"/>
                </a:cubicBezTo>
                <a:cubicBezTo>
                  <a:pt x="168" y="344"/>
                  <a:pt x="170" y="335"/>
                  <a:pt x="174" y="331"/>
                </a:cubicBezTo>
                <a:cubicBezTo>
                  <a:pt x="175" y="329"/>
                  <a:pt x="181" y="323"/>
                  <a:pt x="188" y="328"/>
                </a:cubicBezTo>
                <a:cubicBezTo>
                  <a:pt x="190" y="329"/>
                  <a:pt x="192" y="331"/>
                  <a:pt x="195" y="334"/>
                </a:cubicBezTo>
                <a:cubicBezTo>
                  <a:pt x="206" y="342"/>
                  <a:pt x="222" y="354"/>
                  <a:pt x="231" y="361"/>
                </a:cubicBezTo>
                <a:cubicBezTo>
                  <a:pt x="234" y="364"/>
                  <a:pt x="238" y="364"/>
                  <a:pt x="239" y="363"/>
                </a:cubicBezTo>
                <a:cubicBezTo>
                  <a:pt x="245" y="361"/>
                  <a:pt x="247" y="350"/>
                  <a:pt x="247" y="341"/>
                </a:cubicBezTo>
                <a:cubicBezTo>
                  <a:pt x="247" y="340"/>
                  <a:pt x="247" y="339"/>
                  <a:pt x="247" y="339"/>
                </a:cubicBezTo>
                <a:cubicBezTo>
                  <a:pt x="188" y="215"/>
                  <a:pt x="188" y="215"/>
                  <a:pt x="188" y="215"/>
                </a:cubicBezTo>
                <a:cubicBezTo>
                  <a:pt x="183" y="205"/>
                  <a:pt x="186" y="193"/>
                  <a:pt x="195" y="189"/>
                </a:cubicBezTo>
                <a:cubicBezTo>
                  <a:pt x="199" y="187"/>
                  <a:pt x="203" y="187"/>
                  <a:pt x="208" y="189"/>
                </a:cubicBezTo>
                <a:cubicBezTo>
                  <a:pt x="212" y="191"/>
                  <a:pt x="215" y="195"/>
                  <a:pt x="217" y="201"/>
                </a:cubicBezTo>
                <a:cubicBezTo>
                  <a:pt x="217" y="201"/>
                  <a:pt x="217" y="201"/>
                  <a:pt x="217" y="202"/>
                </a:cubicBezTo>
                <a:cubicBezTo>
                  <a:pt x="251" y="274"/>
                  <a:pt x="251" y="274"/>
                  <a:pt x="251" y="274"/>
                </a:cubicBezTo>
                <a:cubicBezTo>
                  <a:pt x="252" y="276"/>
                  <a:pt x="255" y="277"/>
                  <a:pt x="257" y="276"/>
                </a:cubicBezTo>
                <a:cubicBezTo>
                  <a:pt x="259" y="276"/>
                  <a:pt x="260" y="274"/>
                  <a:pt x="260" y="271"/>
                </a:cubicBezTo>
                <a:cubicBezTo>
                  <a:pt x="260" y="267"/>
                  <a:pt x="261" y="264"/>
                  <a:pt x="265" y="261"/>
                </a:cubicBezTo>
                <a:cubicBezTo>
                  <a:pt x="272" y="257"/>
                  <a:pt x="284" y="256"/>
                  <a:pt x="292" y="259"/>
                </a:cubicBezTo>
                <a:cubicBezTo>
                  <a:pt x="294" y="260"/>
                  <a:pt x="297" y="259"/>
                  <a:pt x="298" y="257"/>
                </a:cubicBezTo>
                <a:cubicBezTo>
                  <a:pt x="301" y="250"/>
                  <a:pt x="309" y="247"/>
                  <a:pt x="315" y="246"/>
                </a:cubicBezTo>
                <a:cubicBezTo>
                  <a:pt x="322" y="245"/>
                  <a:pt x="328" y="247"/>
                  <a:pt x="331" y="251"/>
                </a:cubicBezTo>
                <a:cubicBezTo>
                  <a:pt x="332" y="252"/>
                  <a:pt x="334" y="253"/>
                  <a:pt x="335" y="252"/>
                </a:cubicBezTo>
                <a:cubicBezTo>
                  <a:pt x="337" y="252"/>
                  <a:pt x="338" y="251"/>
                  <a:pt x="339" y="250"/>
                </a:cubicBezTo>
                <a:cubicBezTo>
                  <a:pt x="341" y="245"/>
                  <a:pt x="347" y="242"/>
                  <a:pt x="353" y="243"/>
                </a:cubicBezTo>
                <a:cubicBezTo>
                  <a:pt x="358" y="243"/>
                  <a:pt x="367" y="245"/>
                  <a:pt x="373" y="259"/>
                </a:cubicBezTo>
                <a:cubicBezTo>
                  <a:pt x="377" y="266"/>
                  <a:pt x="381" y="283"/>
                  <a:pt x="385" y="298"/>
                </a:cubicBezTo>
                <a:cubicBezTo>
                  <a:pt x="389" y="315"/>
                  <a:pt x="393" y="330"/>
                  <a:pt x="397" y="337"/>
                </a:cubicBezTo>
                <a:cubicBezTo>
                  <a:pt x="399" y="342"/>
                  <a:pt x="398" y="353"/>
                  <a:pt x="398" y="363"/>
                </a:cubicBezTo>
                <a:cubicBezTo>
                  <a:pt x="397" y="379"/>
                  <a:pt x="396" y="399"/>
                  <a:pt x="404" y="416"/>
                </a:cubicBezTo>
                <a:cubicBezTo>
                  <a:pt x="405" y="419"/>
                  <a:pt x="408" y="420"/>
                  <a:pt x="410" y="419"/>
                </a:cubicBezTo>
                <a:cubicBezTo>
                  <a:pt x="412" y="417"/>
                  <a:pt x="413" y="415"/>
                  <a:pt x="412" y="412"/>
                </a:cubicBezTo>
                <a:close/>
                <a:moveTo>
                  <a:pt x="302" y="240"/>
                </a:moveTo>
                <a:cubicBezTo>
                  <a:pt x="298" y="243"/>
                  <a:pt x="294" y="246"/>
                  <a:pt x="292" y="249"/>
                </a:cubicBezTo>
                <a:cubicBezTo>
                  <a:pt x="281" y="246"/>
                  <a:pt x="268" y="248"/>
                  <a:pt x="260" y="254"/>
                </a:cubicBezTo>
                <a:cubicBezTo>
                  <a:pt x="258" y="255"/>
                  <a:pt x="256" y="257"/>
                  <a:pt x="254" y="259"/>
                </a:cubicBezTo>
                <a:cubicBezTo>
                  <a:pt x="226" y="198"/>
                  <a:pt x="226" y="198"/>
                  <a:pt x="226" y="198"/>
                </a:cubicBezTo>
                <a:cubicBezTo>
                  <a:pt x="224" y="190"/>
                  <a:pt x="218" y="184"/>
                  <a:pt x="212" y="181"/>
                </a:cubicBezTo>
                <a:cubicBezTo>
                  <a:pt x="205" y="177"/>
                  <a:pt x="197" y="177"/>
                  <a:pt x="191" y="180"/>
                </a:cubicBezTo>
                <a:cubicBezTo>
                  <a:pt x="178" y="187"/>
                  <a:pt x="173" y="204"/>
                  <a:pt x="180" y="219"/>
                </a:cubicBezTo>
                <a:cubicBezTo>
                  <a:pt x="238" y="342"/>
                  <a:pt x="238" y="342"/>
                  <a:pt x="238" y="342"/>
                </a:cubicBezTo>
                <a:cubicBezTo>
                  <a:pt x="237" y="346"/>
                  <a:pt x="237" y="351"/>
                  <a:pt x="236" y="353"/>
                </a:cubicBezTo>
                <a:cubicBezTo>
                  <a:pt x="227" y="345"/>
                  <a:pt x="212" y="334"/>
                  <a:pt x="201" y="326"/>
                </a:cubicBezTo>
                <a:cubicBezTo>
                  <a:pt x="198" y="324"/>
                  <a:pt x="195" y="322"/>
                  <a:pt x="193" y="320"/>
                </a:cubicBezTo>
                <a:cubicBezTo>
                  <a:pt x="184" y="314"/>
                  <a:pt x="173" y="316"/>
                  <a:pt x="166" y="325"/>
                </a:cubicBezTo>
                <a:cubicBezTo>
                  <a:pt x="160" y="334"/>
                  <a:pt x="158" y="348"/>
                  <a:pt x="169" y="357"/>
                </a:cubicBezTo>
                <a:cubicBezTo>
                  <a:pt x="173" y="360"/>
                  <a:pt x="181" y="366"/>
                  <a:pt x="190" y="374"/>
                </a:cubicBezTo>
                <a:cubicBezTo>
                  <a:pt x="192" y="376"/>
                  <a:pt x="193" y="377"/>
                  <a:pt x="195" y="378"/>
                </a:cubicBezTo>
                <a:cubicBezTo>
                  <a:pt x="42" y="378"/>
                  <a:pt x="42" y="378"/>
                  <a:pt x="42" y="378"/>
                </a:cubicBezTo>
                <a:cubicBezTo>
                  <a:pt x="42" y="45"/>
                  <a:pt x="42" y="45"/>
                  <a:pt x="42" y="45"/>
                </a:cubicBezTo>
                <a:cubicBezTo>
                  <a:pt x="302" y="45"/>
                  <a:pt x="302" y="45"/>
                  <a:pt x="302" y="45"/>
                </a:cubicBezTo>
                <a:lnTo>
                  <a:pt x="302" y="240"/>
                </a:lnTo>
                <a:close/>
                <a:moveTo>
                  <a:pt x="335" y="240"/>
                </a:moveTo>
                <a:cubicBezTo>
                  <a:pt x="335" y="240"/>
                  <a:pt x="334" y="241"/>
                  <a:pt x="334" y="241"/>
                </a:cubicBezTo>
                <a:cubicBezTo>
                  <a:pt x="329" y="237"/>
                  <a:pt x="322" y="236"/>
                  <a:pt x="314" y="237"/>
                </a:cubicBezTo>
                <a:cubicBezTo>
                  <a:pt x="313" y="237"/>
                  <a:pt x="313" y="237"/>
                  <a:pt x="312" y="237"/>
                </a:cubicBezTo>
                <a:cubicBezTo>
                  <a:pt x="312" y="41"/>
                  <a:pt x="312" y="41"/>
                  <a:pt x="312" y="41"/>
                </a:cubicBezTo>
                <a:cubicBezTo>
                  <a:pt x="312" y="38"/>
                  <a:pt x="309" y="36"/>
                  <a:pt x="307" y="36"/>
                </a:cubicBezTo>
                <a:cubicBezTo>
                  <a:pt x="37" y="36"/>
                  <a:pt x="37" y="36"/>
                  <a:pt x="37" y="36"/>
                </a:cubicBezTo>
                <a:cubicBezTo>
                  <a:pt x="34" y="36"/>
                  <a:pt x="32" y="38"/>
                  <a:pt x="32" y="41"/>
                </a:cubicBezTo>
                <a:cubicBezTo>
                  <a:pt x="32" y="383"/>
                  <a:pt x="32" y="383"/>
                  <a:pt x="32" y="383"/>
                </a:cubicBezTo>
                <a:cubicBezTo>
                  <a:pt x="32" y="386"/>
                  <a:pt x="34" y="388"/>
                  <a:pt x="37" y="388"/>
                </a:cubicBezTo>
                <a:cubicBezTo>
                  <a:pt x="206" y="388"/>
                  <a:pt x="206" y="388"/>
                  <a:pt x="206" y="388"/>
                </a:cubicBezTo>
                <a:cubicBezTo>
                  <a:pt x="229" y="408"/>
                  <a:pt x="248" y="423"/>
                  <a:pt x="255" y="425"/>
                </a:cubicBezTo>
                <a:cubicBezTo>
                  <a:pt x="263" y="428"/>
                  <a:pt x="277" y="441"/>
                  <a:pt x="288" y="459"/>
                </a:cubicBezTo>
                <a:cubicBezTo>
                  <a:pt x="28" y="459"/>
                  <a:pt x="28" y="459"/>
                  <a:pt x="28" y="459"/>
                </a:cubicBezTo>
                <a:cubicBezTo>
                  <a:pt x="19" y="459"/>
                  <a:pt x="9" y="452"/>
                  <a:pt x="9" y="441"/>
                </a:cubicBezTo>
                <a:cubicBezTo>
                  <a:pt x="9" y="29"/>
                  <a:pt x="9" y="29"/>
                  <a:pt x="9" y="29"/>
                </a:cubicBezTo>
                <a:cubicBezTo>
                  <a:pt x="9" y="17"/>
                  <a:pt x="19" y="10"/>
                  <a:pt x="28" y="10"/>
                </a:cubicBezTo>
                <a:cubicBezTo>
                  <a:pt x="316" y="10"/>
                  <a:pt x="316" y="10"/>
                  <a:pt x="316" y="10"/>
                </a:cubicBezTo>
                <a:cubicBezTo>
                  <a:pt x="325" y="10"/>
                  <a:pt x="335" y="17"/>
                  <a:pt x="335" y="29"/>
                </a:cubicBezTo>
                <a:lnTo>
                  <a:pt x="335" y="240"/>
                </a:lnTo>
                <a:close/>
                <a:moveTo>
                  <a:pt x="172" y="449"/>
                </a:moveTo>
                <a:cubicBezTo>
                  <a:pt x="186" y="449"/>
                  <a:pt x="198" y="438"/>
                  <a:pt x="198" y="423"/>
                </a:cubicBezTo>
                <a:cubicBezTo>
                  <a:pt x="198" y="410"/>
                  <a:pt x="186" y="399"/>
                  <a:pt x="172" y="399"/>
                </a:cubicBezTo>
                <a:cubicBezTo>
                  <a:pt x="157" y="399"/>
                  <a:pt x="148" y="411"/>
                  <a:pt x="148" y="423"/>
                </a:cubicBezTo>
                <a:cubicBezTo>
                  <a:pt x="148" y="438"/>
                  <a:pt x="158" y="449"/>
                  <a:pt x="172" y="449"/>
                </a:cubicBezTo>
                <a:close/>
                <a:moveTo>
                  <a:pt x="172" y="408"/>
                </a:moveTo>
                <a:cubicBezTo>
                  <a:pt x="181" y="408"/>
                  <a:pt x="189" y="416"/>
                  <a:pt x="189" y="423"/>
                </a:cubicBezTo>
                <a:cubicBezTo>
                  <a:pt x="189" y="432"/>
                  <a:pt x="181" y="440"/>
                  <a:pt x="172" y="440"/>
                </a:cubicBezTo>
                <a:cubicBezTo>
                  <a:pt x="162" y="440"/>
                  <a:pt x="157" y="431"/>
                  <a:pt x="157" y="423"/>
                </a:cubicBezTo>
                <a:cubicBezTo>
                  <a:pt x="157" y="416"/>
                  <a:pt x="163" y="408"/>
                  <a:pt x="172" y="408"/>
                </a:cubicBezTo>
                <a:close/>
              </a:path>
            </a:pathLst>
          </a:custGeom>
          <a:solidFill>
            <a:srgbClr val="FFFFFF"/>
          </a:solidFill>
          <a:ln>
            <a:noFill/>
          </a:ln>
        </p:spPr>
        <p:txBody>
          <a:bodyPr vert="horz" wrap="square" lIns="68580" tIns="34290" rIns="68580" bIns="34290" numCol="1" anchor="t" anchorCtr="0" compatLnSpc="1">
            <a:prstTxWarp prst="textNoShape">
              <a:avLst/>
            </a:prstTxWarp>
          </a:bodyPr>
          <a:lstStyle/>
          <a:p>
            <a:pPr marL="0" marR="0" lvl="0" indent="0" algn="l" defTabSz="121917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7565A"/>
              </a:solidFill>
              <a:effectLst/>
              <a:uLnTx/>
              <a:uFillTx/>
              <a:latin typeface="Open Sans Light"/>
              <a:ea typeface="+mn-ea"/>
              <a:cs typeface="+mn-cs"/>
            </a:endParaRPr>
          </a:p>
        </p:txBody>
      </p:sp>
      <p:sp>
        <p:nvSpPr>
          <p:cNvPr id="25" name="Freeform 9">
            <a:extLst>
              <a:ext uri="{FF2B5EF4-FFF2-40B4-BE49-F238E27FC236}">
                <a16:creationId xmlns:a16="http://schemas.microsoft.com/office/drawing/2014/main" id="{099C4C49-E43F-48AB-A16C-CD48DFD2487E}"/>
              </a:ext>
            </a:extLst>
          </p:cNvPr>
          <p:cNvSpPr>
            <a:spLocks noEditPoints="1"/>
          </p:cNvSpPr>
          <p:nvPr/>
        </p:nvSpPr>
        <p:spPr bwMode="auto">
          <a:xfrm>
            <a:off x="8693021" y="1655156"/>
            <a:ext cx="462402" cy="393048"/>
          </a:xfrm>
          <a:custGeom>
            <a:avLst/>
            <a:gdLst>
              <a:gd name="T0" fmla="*/ 104 w 209"/>
              <a:gd name="T1" fmla="*/ 194 h 194"/>
              <a:gd name="T2" fmla="*/ 0 w 209"/>
              <a:gd name="T3" fmla="*/ 64 h 194"/>
              <a:gd name="T4" fmla="*/ 53 w 209"/>
              <a:gd name="T5" fmla="*/ 0 h 194"/>
              <a:gd name="T6" fmla="*/ 104 w 209"/>
              <a:gd name="T7" fmla="*/ 28 h 194"/>
              <a:gd name="T8" fmla="*/ 155 w 209"/>
              <a:gd name="T9" fmla="*/ 0 h 194"/>
              <a:gd name="T10" fmla="*/ 209 w 209"/>
              <a:gd name="T11" fmla="*/ 64 h 194"/>
              <a:gd name="T12" fmla="*/ 104 w 209"/>
              <a:gd name="T13" fmla="*/ 194 h 194"/>
              <a:gd name="T14" fmla="*/ 53 w 209"/>
              <a:gd name="T15" fmla="*/ 5 h 194"/>
              <a:gd name="T16" fmla="*/ 4 w 209"/>
              <a:gd name="T17" fmla="*/ 64 h 194"/>
              <a:gd name="T18" fmla="*/ 46 w 209"/>
              <a:gd name="T19" fmla="*/ 153 h 194"/>
              <a:gd name="T20" fmla="*/ 104 w 209"/>
              <a:gd name="T21" fmla="*/ 189 h 194"/>
              <a:gd name="T22" fmla="*/ 162 w 209"/>
              <a:gd name="T23" fmla="*/ 153 h 194"/>
              <a:gd name="T24" fmla="*/ 204 w 209"/>
              <a:gd name="T25" fmla="*/ 64 h 194"/>
              <a:gd name="T26" fmla="*/ 155 w 209"/>
              <a:gd name="T27" fmla="*/ 5 h 194"/>
              <a:gd name="T28" fmla="*/ 107 w 209"/>
              <a:gd name="T29" fmla="*/ 39 h 194"/>
              <a:gd name="T30" fmla="*/ 104 w 209"/>
              <a:gd name="T31" fmla="*/ 41 h 194"/>
              <a:gd name="T32" fmla="*/ 102 w 209"/>
              <a:gd name="T33" fmla="*/ 39 h 194"/>
              <a:gd name="T34" fmla="*/ 53 w 209"/>
              <a:gd name="T35" fmla="*/ 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9" h="194">
                <a:moveTo>
                  <a:pt x="104" y="194"/>
                </a:moveTo>
                <a:cubicBezTo>
                  <a:pt x="79" y="194"/>
                  <a:pt x="0" y="134"/>
                  <a:pt x="0" y="64"/>
                </a:cubicBezTo>
                <a:cubicBezTo>
                  <a:pt x="0" y="34"/>
                  <a:pt x="22" y="0"/>
                  <a:pt x="53" y="0"/>
                </a:cubicBezTo>
                <a:cubicBezTo>
                  <a:pt x="76" y="0"/>
                  <a:pt x="97" y="12"/>
                  <a:pt x="104" y="28"/>
                </a:cubicBezTo>
                <a:cubicBezTo>
                  <a:pt x="111" y="12"/>
                  <a:pt x="132" y="0"/>
                  <a:pt x="155" y="0"/>
                </a:cubicBezTo>
                <a:cubicBezTo>
                  <a:pt x="186" y="0"/>
                  <a:pt x="209" y="34"/>
                  <a:pt x="209" y="64"/>
                </a:cubicBezTo>
                <a:cubicBezTo>
                  <a:pt x="209" y="134"/>
                  <a:pt x="129" y="194"/>
                  <a:pt x="104" y="194"/>
                </a:cubicBezTo>
                <a:close/>
                <a:moveTo>
                  <a:pt x="53" y="5"/>
                </a:moveTo>
                <a:cubicBezTo>
                  <a:pt x="30" y="5"/>
                  <a:pt x="4" y="30"/>
                  <a:pt x="4" y="64"/>
                </a:cubicBezTo>
                <a:cubicBezTo>
                  <a:pt x="4" y="104"/>
                  <a:pt x="31" y="137"/>
                  <a:pt x="46" y="153"/>
                </a:cubicBezTo>
                <a:cubicBezTo>
                  <a:pt x="69" y="175"/>
                  <a:pt x="94" y="189"/>
                  <a:pt x="104" y="189"/>
                </a:cubicBezTo>
                <a:cubicBezTo>
                  <a:pt x="115" y="189"/>
                  <a:pt x="140" y="175"/>
                  <a:pt x="162" y="153"/>
                </a:cubicBezTo>
                <a:cubicBezTo>
                  <a:pt x="178" y="137"/>
                  <a:pt x="204" y="104"/>
                  <a:pt x="204" y="64"/>
                </a:cubicBezTo>
                <a:cubicBezTo>
                  <a:pt x="204" y="30"/>
                  <a:pt x="178" y="5"/>
                  <a:pt x="155" y="5"/>
                </a:cubicBezTo>
                <a:cubicBezTo>
                  <a:pt x="127" y="5"/>
                  <a:pt x="107" y="23"/>
                  <a:pt x="107" y="39"/>
                </a:cubicBezTo>
                <a:cubicBezTo>
                  <a:pt x="107" y="40"/>
                  <a:pt x="106" y="41"/>
                  <a:pt x="104" y="41"/>
                </a:cubicBezTo>
                <a:cubicBezTo>
                  <a:pt x="103" y="41"/>
                  <a:pt x="102" y="40"/>
                  <a:pt x="102" y="39"/>
                </a:cubicBezTo>
                <a:cubicBezTo>
                  <a:pt x="102" y="19"/>
                  <a:pt x="76" y="5"/>
                  <a:pt x="53" y="5"/>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121917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rgbClr val="57565A"/>
              </a:solidFill>
              <a:effectLst/>
              <a:uLnTx/>
              <a:uFillTx/>
              <a:latin typeface="Open Sans Light"/>
              <a:ea typeface="+mn-ea"/>
              <a:cs typeface="+mn-cs"/>
            </a:endParaRPr>
          </a:p>
        </p:txBody>
      </p:sp>
      <p:pic>
        <p:nvPicPr>
          <p:cNvPr id="1026" name="Picture 2" descr="Image result for emotion icon">
            <a:extLst>
              <a:ext uri="{FF2B5EF4-FFF2-40B4-BE49-F238E27FC236}">
                <a16:creationId xmlns:a16="http://schemas.microsoft.com/office/drawing/2014/main" id="{B2C69B3C-FE97-424C-8053-FD2EEAC88487}"/>
              </a:ext>
            </a:extLst>
          </p:cNvPr>
          <p:cNvPicPr>
            <a:picLocks noChangeAspect="1" noChangeArrowheads="1"/>
          </p:cNvPicPr>
          <p:nvPr/>
        </p:nvPicPr>
        <p:blipFill>
          <a:blip r:embed="rId3">
            <a:duotone>
              <a:prstClr val="black"/>
              <a:schemeClr val="bg1">
                <a:tint val="45000"/>
                <a:satMod val="400000"/>
              </a:schemeClr>
            </a:duotone>
            <a:extLst>
              <a:ext uri="{28A0092B-C50C-407E-A947-70E740481C1C}">
                <a14:useLocalDpi xmlns:a14="http://schemas.microsoft.com/office/drawing/2010/main" val="0"/>
              </a:ext>
            </a:extLst>
          </a:blip>
          <a:srcRect/>
          <a:stretch>
            <a:fillRect/>
          </a:stretch>
        </p:blipFill>
        <p:spPr bwMode="auto">
          <a:xfrm>
            <a:off x="6909941" y="3448114"/>
            <a:ext cx="584918" cy="584918"/>
          </a:xfrm>
          <a:prstGeom prst="rect">
            <a:avLst/>
          </a:prstGeom>
          <a:noFill/>
          <a:extLst>
            <a:ext uri="{909E8E84-426E-40DD-AFC4-6F175D3DCCD1}">
              <a14:hiddenFill xmlns:a14="http://schemas.microsoft.com/office/drawing/2010/main">
                <a:solidFill>
                  <a:srgbClr val="FFFFFF"/>
                </a:solidFill>
              </a14:hiddenFill>
            </a:ext>
          </a:extLst>
        </p:spPr>
      </p:pic>
      <p:grpSp>
        <p:nvGrpSpPr>
          <p:cNvPr id="29" name="Group 28">
            <a:extLst>
              <a:ext uri="{FF2B5EF4-FFF2-40B4-BE49-F238E27FC236}">
                <a16:creationId xmlns:a16="http://schemas.microsoft.com/office/drawing/2014/main" id="{96851665-4030-4AD4-A4BC-40E861D50098}"/>
              </a:ext>
            </a:extLst>
          </p:cNvPr>
          <p:cNvGrpSpPr/>
          <p:nvPr/>
        </p:nvGrpSpPr>
        <p:grpSpPr>
          <a:xfrm>
            <a:off x="4928453" y="5265205"/>
            <a:ext cx="775855" cy="4706747"/>
            <a:chOff x="6406152" y="1314448"/>
            <a:chExt cx="822960" cy="4992505"/>
          </a:xfrm>
          <a:solidFill>
            <a:srgbClr val="92D050"/>
          </a:solidFill>
        </p:grpSpPr>
        <p:sp>
          <p:nvSpPr>
            <p:cNvPr id="30" name="Rounded Rectangle 47">
              <a:extLst>
                <a:ext uri="{FF2B5EF4-FFF2-40B4-BE49-F238E27FC236}">
                  <a16:creationId xmlns:a16="http://schemas.microsoft.com/office/drawing/2014/main" id="{15415FA2-1168-4CDE-94A2-84FFE844BB32}"/>
                </a:ext>
              </a:extLst>
            </p:cNvPr>
            <p:cNvSpPr/>
            <p:nvPr/>
          </p:nvSpPr>
          <p:spPr>
            <a:xfrm>
              <a:off x="6609085" y="1314448"/>
              <a:ext cx="401001" cy="4992505"/>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white"/>
                </a:solidFill>
                <a:effectLst/>
                <a:uLnTx/>
                <a:uFillTx/>
                <a:latin typeface="Open Sans Light"/>
                <a:ea typeface="+mn-ea"/>
                <a:cs typeface="+mn-cs"/>
              </a:endParaRPr>
            </a:p>
          </p:txBody>
        </p:sp>
        <p:sp>
          <p:nvSpPr>
            <p:cNvPr id="31" name="Oval 30">
              <a:extLst>
                <a:ext uri="{FF2B5EF4-FFF2-40B4-BE49-F238E27FC236}">
                  <a16:creationId xmlns:a16="http://schemas.microsoft.com/office/drawing/2014/main" id="{4C0C048A-2F39-4C24-A155-99F886664CE8}"/>
                </a:ext>
              </a:extLst>
            </p:cNvPr>
            <p:cNvSpPr/>
            <p:nvPr/>
          </p:nvSpPr>
          <p:spPr>
            <a:xfrm>
              <a:off x="6406152" y="1314450"/>
              <a:ext cx="822960" cy="822960"/>
            </a:xfrm>
            <a:prstGeom prst="ellipse">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white"/>
                </a:solidFill>
                <a:effectLst/>
                <a:uLnTx/>
                <a:uFillTx/>
                <a:latin typeface="Open Sans Light"/>
                <a:ea typeface="+mn-ea"/>
                <a:cs typeface="+mn-cs"/>
              </a:endParaRPr>
            </a:p>
          </p:txBody>
        </p:sp>
      </p:grpSp>
      <p:pic>
        <p:nvPicPr>
          <p:cNvPr id="1028" name="Picture 4" descr="Image result for high frequency icon">
            <a:extLst>
              <a:ext uri="{FF2B5EF4-FFF2-40B4-BE49-F238E27FC236}">
                <a16:creationId xmlns:a16="http://schemas.microsoft.com/office/drawing/2014/main" id="{34C39175-7AC0-4EBF-8AAF-7DAE83C6EF4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72232" y="5408987"/>
            <a:ext cx="488295" cy="488295"/>
          </a:xfrm>
          <a:prstGeom prst="rect">
            <a:avLst/>
          </a:prstGeom>
          <a:noFill/>
          <a:extLst>
            <a:ext uri="{909E8E84-426E-40DD-AFC4-6F175D3DCCD1}">
              <a14:hiddenFill xmlns:a14="http://schemas.microsoft.com/office/drawing/2010/main">
                <a:solidFill>
                  <a:srgbClr val="FFFFFF"/>
                </a:solidFill>
              </a14:hiddenFill>
            </a:ext>
          </a:extLst>
        </p:spPr>
      </p:pic>
      <p:sp>
        <p:nvSpPr>
          <p:cNvPr id="32" name="TextBox 31">
            <a:extLst>
              <a:ext uri="{FF2B5EF4-FFF2-40B4-BE49-F238E27FC236}">
                <a16:creationId xmlns:a16="http://schemas.microsoft.com/office/drawing/2014/main" id="{B29C8BF7-90A3-4685-8419-EEA6F937B44C}"/>
              </a:ext>
            </a:extLst>
          </p:cNvPr>
          <p:cNvSpPr txBox="1"/>
          <p:nvPr/>
        </p:nvSpPr>
        <p:spPr>
          <a:xfrm>
            <a:off x="2747629" y="5369694"/>
            <a:ext cx="2183481" cy="523220"/>
          </a:xfrm>
          <a:prstGeom prst="rect">
            <a:avLst/>
          </a:prstGeom>
          <a:noFill/>
        </p:spPr>
        <p:txBody>
          <a:bodyPr wrap="square" rtlCol="0">
            <a:spAutoFit/>
          </a:bodyPr>
          <a:lstStyle/>
          <a:p>
            <a:pPr marL="0" marR="0" lvl="0" indent="0" algn="r" defTabSz="121917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57565A"/>
                </a:solidFill>
                <a:effectLst/>
                <a:uLnTx/>
                <a:uFillTx/>
                <a:latin typeface="Open Sans Light"/>
                <a:ea typeface="+mn-ea"/>
                <a:cs typeface="+mn-cs"/>
              </a:rPr>
              <a:t>High Frequency words</a:t>
            </a:r>
          </a:p>
          <a:p>
            <a:pPr marL="0" marR="0" lvl="0" indent="0" algn="r" defTabSz="121917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err="1">
                <a:ln>
                  <a:noFill/>
                </a:ln>
                <a:solidFill>
                  <a:srgbClr val="57565A"/>
                </a:solidFill>
                <a:effectLst/>
                <a:uLnTx/>
                <a:uFillTx/>
                <a:latin typeface="Open Sans Light"/>
                <a:ea typeface="+mn-ea"/>
                <a:cs typeface="+mn-cs"/>
              </a:rPr>
              <a:t>Eg.</a:t>
            </a:r>
            <a:r>
              <a:rPr kumimoji="0" lang="en-US" sz="1200" b="0" i="0" u="none" strike="noStrike" kern="1200" cap="none" spc="0" normalizeH="0" baseline="0" noProof="0" dirty="0">
                <a:ln>
                  <a:noFill/>
                </a:ln>
                <a:solidFill>
                  <a:srgbClr val="57565A"/>
                </a:solidFill>
                <a:effectLst/>
                <a:uLnTx/>
                <a:uFillTx/>
                <a:latin typeface="Open Sans Light"/>
                <a:ea typeface="+mn-ea"/>
                <a:cs typeface="+mn-cs"/>
              </a:rPr>
              <a:t> LGBTQ, love</a:t>
            </a:r>
          </a:p>
        </p:txBody>
      </p:sp>
      <p:sp>
        <p:nvSpPr>
          <p:cNvPr id="35" name="TextBox 34">
            <a:extLst>
              <a:ext uri="{FF2B5EF4-FFF2-40B4-BE49-F238E27FC236}">
                <a16:creationId xmlns:a16="http://schemas.microsoft.com/office/drawing/2014/main" id="{C1DA2DD1-05E2-4542-97CE-D45F8075C6B1}"/>
              </a:ext>
            </a:extLst>
          </p:cNvPr>
          <p:cNvSpPr txBox="1"/>
          <p:nvPr/>
        </p:nvSpPr>
        <p:spPr>
          <a:xfrm>
            <a:off x="11075761" y="6007069"/>
            <a:ext cx="1045932" cy="715089"/>
          </a:xfrm>
          <a:prstGeom prst="wedgeRoundRectCallout">
            <a:avLst/>
          </a:prstGeom>
          <a:solidFill>
            <a:srgbClr val="4E67C8"/>
          </a:solidFill>
        </p:spPr>
        <p:txBody>
          <a:bodyPr wrap="square" lIns="91440" tIns="45720" rIns="91440" bIns="45720" rtlCol="0" anchor="b" anchorCtr="0">
            <a:spAutoFit/>
          </a:body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white"/>
                </a:solidFill>
                <a:effectLst/>
                <a:uLnTx/>
                <a:uFillTx/>
                <a:latin typeface="Calibri" panose="020F0502020204030204"/>
              </a:rPr>
              <a:t>tailor</a:t>
            </a:r>
          </a:p>
          <a:p>
            <a:pPr marL="0" marR="0" lvl="0" indent="0" algn="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white"/>
                </a:solidFill>
                <a:effectLst/>
                <a:uLnTx/>
                <a:uFillTx/>
                <a:latin typeface="Calibri" panose="020F0502020204030204"/>
              </a:rPr>
              <a:t>educational </a:t>
            </a:r>
          </a:p>
          <a:p>
            <a:pPr marL="0" marR="0" lvl="0" indent="0" algn="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white"/>
                </a:solidFill>
                <a:effectLst/>
                <a:uLnTx/>
                <a:uFillTx/>
                <a:latin typeface="Calibri" panose="020F0502020204030204"/>
              </a:rPr>
              <a:t>resources</a:t>
            </a:r>
          </a:p>
        </p:txBody>
      </p:sp>
    </p:spTree>
    <p:extLst>
      <p:ext uri="{BB962C8B-B14F-4D97-AF65-F5344CB8AC3E}">
        <p14:creationId xmlns:p14="http://schemas.microsoft.com/office/powerpoint/2010/main" val="29236475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2248728" y="3095566"/>
            <a:ext cx="1728474" cy="1796004"/>
          </a:xfrm>
          <a:prstGeom prst="rect">
            <a:avLst/>
          </a:prstGeom>
          <a:solidFill>
            <a:schemeClr val="accent1">
              <a:alpha val="20000"/>
            </a:schemeClr>
          </a:solidFill>
        </p:spPr>
        <p:txBody>
          <a:bodyPr wrap="square" lIns="137160" tIns="137160" rIns="137160" bIns="137160">
            <a:spAutoFit/>
          </a:bodyPr>
          <a:lstStyle/>
          <a:p>
            <a:pPr marL="128588" indent="-128588" defTabSz="1219170">
              <a:lnSpc>
                <a:spcPct val="94000"/>
              </a:lnSpc>
              <a:spcAft>
                <a:spcPts val="600"/>
              </a:spcAft>
              <a:buClr>
                <a:srgbClr val="4DB3C7"/>
              </a:buClr>
              <a:buFont typeface="Arial" panose="020B0604020202020204" pitchFamily="34" charset="0"/>
              <a:buChar char="•"/>
            </a:pPr>
            <a:r>
              <a:rPr lang="en-US" sz="1050" dirty="0">
                <a:solidFill>
                  <a:srgbClr val="57565A"/>
                </a:solidFill>
                <a:latin typeface="Open Sans Light"/>
              </a:rPr>
              <a:t>this </a:t>
            </a:r>
            <a:r>
              <a:rPr lang="en-US" sz="1050" b="1" dirty="0">
                <a:solidFill>
                  <a:srgbClr val="57565A"/>
                </a:solidFill>
                <a:latin typeface="Open Sans Light"/>
              </a:rPr>
              <a:t>girl</a:t>
            </a:r>
            <a:r>
              <a:rPr lang="en-US" sz="1050" dirty="0">
                <a:solidFill>
                  <a:srgbClr val="57565A"/>
                </a:solidFill>
                <a:latin typeface="Open Sans Light"/>
              </a:rPr>
              <a:t> in my </a:t>
            </a:r>
            <a:r>
              <a:rPr lang="en-US" sz="1050" b="1" dirty="0">
                <a:solidFill>
                  <a:srgbClr val="57565A"/>
                </a:solidFill>
                <a:latin typeface="Open Sans Light"/>
              </a:rPr>
              <a:t>school</a:t>
            </a:r>
            <a:r>
              <a:rPr lang="en-US" sz="1050" dirty="0">
                <a:solidFill>
                  <a:srgbClr val="57565A"/>
                </a:solidFill>
                <a:latin typeface="Open Sans Light"/>
              </a:rPr>
              <a:t>; they told me they were going to </a:t>
            </a:r>
            <a:r>
              <a:rPr lang="en-US" sz="1050" b="1" dirty="0">
                <a:solidFill>
                  <a:srgbClr val="57565A"/>
                </a:solidFill>
                <a:latin typeface="Open Sans Light"/>
              </a:rPr>
              <a:t>rape</a:t>
            </a:r>
            <a:r>
              <a:rPr lang="en-US" sz="1050" dirty="0">
                <a:solidFill>
                  <a:srgbClr val="57565A"/>
                </a:solidFill>
                <a:latin typeface="Open Sans Light"/>
              </a:rPr>
              <a:t> me. </a:t>
            </a:r>
            <a:r>
              <a:rPr lang="en-US" sz="1050" dirty="0" err="1">
                <a:solidFill>
                  <a:srgbClr val="57565A"/>
                </a:solidFill>
                <a:latin typeface="Open Sans Light"/>
              </a:rPr>
              <a:t>i</a:t>
            </a:r>
            <a:r>
              <a:rPr lang="en-US" sz="1050" dirty="0">
                <a:solidFill>
                  <a:srgbClr val="57565A"/>
                </a:solidFill>
                <a:latin typeface="Open Sans Light"/>
              </a:rPr>
              <a:t> was so scared. </a:t>
            </a:r>
            <a:r>
              <a:rPr lang="en-US" sz="1050" dirty="0" err="1">
                <a:solidFill>
                  <a:srgbClr val="57565A"/>
                </a:solidFill>
                <a:latin typeface="Open Sans Light"/>
              </a:rPr>
              <a:t>i</a:t>
            </a:r>
            <a:r>
              <a:rPr lang="en-US" sz="1050" dirty="0">
                <a:solidFill>
                  <a:srgbClr val="57565A"/>
                </a:solidFill>
                <a:latin typeface="Open Sans Light"/>
              </a:rPr>
              <a:t> also got told they were going to </a:t>
            </a:r>
            <a:r>
              <a:rPr lang="en-US" sz="1050" b="1" dirty="0">
                <a:solidFill>
                  <a:srgbClr val="57565A"/>
                </a:solidFill>
                <a:latin typeface="Open Sans Light"/>
              </a:rPr>
              <a:t>hit</a:t>
            </a:r>
            <a:r>
              <a:rPr lang="en-US" sz="1050" dirty="0">
                <a:solidFill>
                  <a:srgbClr val="57565A"/>
                </a:solidFill>
                <a:latin typeface="Open Sans Light"/>
              </a:rPr>
              <a:t> me with a </a:t>
            </a:r>
            <a:r>
              <a:rPr lang="en-US" sz="1050" b="1" dirty="0">
                <a:solidFill>
                  <a:srgbClr val="57565A"/>
                </a:solidFill>
                <a:latin typeface="Open Sans Light"/>
              </a:rPr>
              <a:t>car</a:t>
            </a:r>
            <a:r>
              <a:rPr lang="en-US" sz="1050" dirty="0">
                <a:solidFill>
                  <a:srgbClr val="57565A"/>
                </a:solidFill>
                <a:latin typeface="Open Sans Light"/>
              </a:rPr>
              <a:t> and stuff like that; it made me feel </a:t>
            </a:r>
            <a:r>
              <a:rPr lang="en-US" sz="1050" b="1" dirty="0">
                <a:solidFill>
                  <a:srgbClr val="57565A"/>
                </a:solidFill>
                <a:latin typeface="Open Sans Light"/>
              </a:rPr>
              <a:t>worthless</a:t>
            </a:r>
            <a:r>
              <a:rPr lang="en-US" sz="1050" dirty="0">
                <a:solidFill>
                  <a:srgbClr val="57565A"/>
                </a:solidFill>
                <a:latin typeface="Open Sans Light"/>
              </a:rPr>
              <a:t>; nothing</a:t>
            </a:r>
          </a:p>
        </p:txBody>
      </p:sp>
      <p:sp>
        <p:nvSpPr>
          <p:cNvPr id="2" name="Title 1"/>
          <p:cNvSpPr>
            <a:spLocks noGrp="1"/>
          </p:cNvSpPr>
          <p:nvPr>
            <p:ph type="title"/>
          </p:nvPr>
        </p:nvSpPr>
        <p:spPr/>
        <p:txBody>
          <a:bodyPr/>
          <a:lstStyle/>
          <a:p>
            <a:r>
              <a:rPr lang="en-US" dirty="0"/>
              <a:t>Examples of Keyword Search</a:t>
            </a:r>
          </a:p>
        </p:txBody>
      </p:sp>
      <p:sp>
        <p:nvSpPr>
          <p:cNvPr id="3" name="TextBox 2"/>
          <p:cNvSpPr txBox="1"/>
          <p:nvPr/>
        </p:nvSpPr>
        <p:spPr>
          <a:xfrm>
            <a:off x="2248728" y="2066281"/>
            <a:ext cx="1728474" cy="1046440"/>
          </a:xfrm>
          <a:prstGeom prst="rect">
            <a:avLst/>
          </a:prstGeom>
          <a:solidFill>
            <a:schemeClr val="accent1"/>
          </a:solidFill>
        </p:spPr>
        <p:txBody>
          <a:bodyPr wrap="square" lIns="182880" tIns="91440" rIns="182880" bIns="91440" rtlCol="0">
            <a:spAutoFit/>
          </a:bodyPr>
          <a:lstStyle/>
          <a:p>
            <a:pPr defTabSz="1219170"/>
            <a:r>
              <a:rPr lang="en-US" sz="1400" dirty="0">
                <a:solidFill>
                  <a:prstClr val="white"/>
                </a:solidFill>
                <a:latin typeface="Open Sans Light"/>
              </a:rPr>
              <a:t>girl, school, rape, hit, car, worthless</a:t>
            </a:r>
          </a:p>
          <a:p>
            <a:pPr defTabSz="1219170"/>
            <a:endParaRPr lang="en-US" sz="1400" dirty="0">
              <a:solidFill>
                <a:prstClr val="white"/>
              </a:solidFill>
              <a:latin typeface="Open Sans Light"/>
            </a:endParaRPr>
          </a:p>
          <a:p>
            <a:pPr defTabSz="1219170"/>
            <a:endParaRPr lang="en-US" sz="700" dirty="0">
              <a:solidFill>
                <a:srgbClr val="FFFFFF"/>
              </a:solidFill>
              <a:latin typeface="Open Sans Light"/>
            </a:endParaRPr>
          </a:p>
          <a:p>
            <a:pPr defTabSz="1219170"/>
            <a:endParaRPr lang="en-US" sz="700" dirty="0">
              <a:solidFill>
                <a:srgbClr val="FFFFFF"/>
              </a:solidFill>
              <a:latin typeface="Open Sans Light"/>
            </a:endParaRPr>
          </a:p>
        </p:txBody>
      </p:sp>
      <p:sp useBgFill="1">
        <p:nvSpPr>
          <p:cNvPr id="8" name="Oval 7"/>
          <p:cNvSpPr/>
          <p:nvPr/>
        </p:nvSpPr>
        <p:spPr>
          <a:xfrm>
            <a:off x="2031837" y="1890023"/>
            <a:ext cx="403168" cy="403168"/>
          </a:xfrm>
          <a:prstGeom prst="ellipse">
            <a:avLst/>
          </a:prstGeom>
          <a:ln w="12700">
            <a:solidFill>
              <a:schemeClr val="accent1"/>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defTabSz="1219170"/>
            <a:r>
              <a:rPr lang="en-US" sz="1500" dirty="0">
                <a:solidFill>
                  <a:srgbClr val="57565A"/>
                </a:solidFill>
                <a:latin typeface="Open Sans Light"/>
              </a:rPr>
              <a:t>01</a:t>
            </a:r>
          </a:p>
        </p:txBody>
      </p:sp>
      <p:grpSp>
        <p:nvGrpSpPr>
          <p:cNvPr id="18" name="Group 17">
            <a:extLst>
              <a:ext uri="{FF2B5EF4-FFF2-40B4-BE49-F238E27FC236}">
                <a16:creationId xmlns:a16="http://schemas.microsoft.com/office/drawing/2014/main" id="{1AF82CDF-40AF-4099-9096-CF746545E8DF}"/>
              </a:ext>
            </a:extLst>
          </p:cNvPr>
          <p:cNvGrpSpPr/>
          <p:nvPr/>
        </p:nvGrpSpPr>
        <p:grpSpPr>
          <a:xfrm>
            <a:off x="6315291" y="1926022"/>
            <a:ext cx="1937424" cy="3912951"/>
            <a:chOff x="2540366" y="1890023"/>
            <a:chExt cx="1937424" cy="3912951"/>
          </a:xfrm>
        </p:grpSpPr>
        <p:sp>
          <p:nvSpPr>
            <p:cNvPr id="12" name="Rectangle 11"/>
            <p:cNvSpPr/>
            <p:nvPr/>
          </p:nvSpPr>
          <p:spPr>
            <a:xfrm>
              <a:off x="2749316" y="3095566"/>
              <a:ext cx="1728474" cy="2707408"/>
            </a:xfrm>
            <a:prstGeom prst="rect">
              <a:avLst/>
            </a:prstGeom>
            <a:solidFill>
              <a:schemeClr val="accent3">
                <a:alpha val="20000"/>
              </a:schemeClr>
            </a:solidFill>
          </p:spPr>
          <p:txBody>
            <a:bodyPr wrap="square" lIns="137160" tIns="137160" rIns="137160" bIns="137160">
              <a:spAutoFit/>
            </a:bodyPr>
            <a:lstStyle/>
            <a:p>
              <a:pPr marL="128588" indent="-128588" defTabSz="1219170">
                <a:lnSpc>
                  <a:spcPct val="94000"/>
                </a:lnSpc>
                <a:spcAft>
                  <a:spcPts val="600"/>
                </a:spcAft>
                <a:buClr>
                  <a:srgbClr val="F49D00"/>
                </a:buClr>
                <a:buFont typeface="Arial" panose="020B0604020202020204" pitchFamily="34" charset="0"/>
                <a:buChar char="•"/>
              </a:pPr>
              <a:r>
                <a:rPr lang="en-US" sz="1050" dirty="0">
                  <a:solidFill>
                    <a:srgbClr val="57565A"/>
                  </a:solidFill>
                  <a:latin typeface="Open Sans Light"/>
                </a:rPr>
                <a:t>I didn't get the opportunity to </a:t>
              </a:r>
              <a:r>
                <a:rPr lang="en-US" sz="1050" b="1" dirty="0">
                  <a:solidFill>
                    <a:srgbClr val="57565A"/>
                  </a:solidFill>
                  <a:latin typeface="Open Sans Light"/>
                </a:rPr>
                <a:t>come out</a:t>
              </a:r>
              <a:r>
                <a:rPr lang="en-US" sz="1050" dirty="0">
                  <a:solidFill>
                    <a:srgbClr val="57565A"/>
                  </a:solidFill>
                  <a:latin typeface="Open Sans Light"/>
                </a:rPr>
                <a:t>; My </a:t>
              </a:r>
              <a:r>
                <a:rPr lang="en-US" sz="1050" b="1" dirty="0">
                  <a:solidFill>
                    <a:srgbClr val="57565A"/>
                  </a:solidFill>
                  <a:latin typeface="Open Sans Light"/>
                </a:rPr>
                <a:t>parents</a:t>
              </a:r>
              <a:r>
                <a:rPr lang="en-US" sz="1050" dirty="0">
                  <a:solidFill>
                    <a:srgbClr val="57565A"/>
                  </a:solidFill>
                  <a:latin typeface="Open Sans Light"/>
                </a:rPr>
                <a:t> went through my </a:t>
              </a:r>
              <a:r>
                <a:rPr lang="en-US" sz="1050" b="1" dirty="0">
                  <a:solidFill>
                    <a:srgbClr val="57565A"/>
                  </a:solidFill>
                  <a:latin typeface="Open Sans Light"/>
                </a:rPr>
                <a:t>phone</a:t>
              </a:r>
              <a:r>
                <a:rPr lang="en-US" sz="1050" dirty="0">
                  <a:solidFill>
                    <a:srgbClr val="57565A"/>
                  </a:solidFill>
                  <a:latin typeface="Open Sans Light"/>
                </a:rPr>
                <a:t> and </a:t>
              </a:r>
              <a:r>
                <a:rPr lang="en-US" sz="1050" b="1" dirty="0">
                  <a:solidFill>
                    <a:srgbClr val="57565A"/>
                  </a:solidFill>
                  <a:latin typeface="Open Sans Light"/>
                </a:rPr>
                <a:t>found</a:t>
              </a:r>
              <a:r>
                <a:rPr lang="en-US" sz="1050" dirty="0">
                  <a:solidFill>
                    <a:srgbClr val="57565A"/>
                  </a:solidFill>
                  <a:latin typeface="Open Sans Light"/>
                </a:rPr>
                <a:t> my letter; But </a:t>
              </a:r>
              <a:r>
                <a:rPr lang="en-US" sz="1050" dirty="0" err="1">
                  <a:solidFill>
                    <a:srgbClr val="57565A"/>
                  </a:solidFill>
                  <a:latin typeface="Open Sans Light"/>
                </a:rPr>
                <a:t>i</a:t>
              </a:r>
              <a:r>
                <a:rPr lang="en-US" sz="1050" dirty="0">
                  <a:solidFill>
                    <a:srgbClr val="57565A"/>
                  </a:solidFill>
                  <a:latin typeface="Open Sans Light"/>
                </a:rPr>
                <a:t> take pride in it because if that didn't happen, I don't know where I would be </a:t>
              </a:r>
              <a:r>
                <a:rPr lang="en-US" sz="1050" dirty="0" err="1">
                  <a:solidFill>
                    <a:srgbClr val="57565A"/>
                  </a:solidFill>
                  <a:latin typeface="Open Sans Light"/>
                </a:rPr>
                <a:t>haha</a:t>
              </a:r>
              <a:r>
                <a:rPr lang="en-US" sz="1050" dirty="0">
                  <a:solidFill>
                    <a:srgbClr val="57565A"/>
                  </a:solidFill>
                  <a:latin typeface="Open Sans Light"/>
                </a:rPr>
                <a:t>!; So no matter however you may have </a:t>
              </a:r>
              <a:r>
                <a:rPr lang="en-US" sz="1050" b="1" dirty="0">
                  <a:solidFill>
                    <a:srgbClr val="57565A"/>
                  </a:solidFill>
                  <a:latin typeface="Open Sans Light"/>
                </a:rPr>
                <a:t>come out</a:t>
              </a:r>
              <a:r>
                <a:rPr lang="en-US" sz="1050" dirty="0">
                  <a:solidFill>
                    <a:srgbClr val="57565A"/>
                  </a:solidFill>
                  <a:latin typeface="Open Sans Light"/>
                </a:rPr>
                <a:t>, be </a:t>
              </a:r>
              <a:r>
                <a:rPr lang="en-US" sz="1050" b="1" dirty="0">
                  <a:solidFill>
                    <a:srgbClr val="57565A"/>
                  </a:solidFill>
                  <a:latin typeface="Open Sans Light"/>
                </a:rPr>
                <a:t>proud</a:t>
              </a:r>
              <a:r>
                <a:rPr lang="en-US" sz="1050" dirty="0">
                  <a:solidFill>
                    <a:srgbClr val="57565A"/>
                  </a:solidFill>
                  <a:latin typeface="Open Sans Light"/>
                </a:rPr>
                <a:t> of it! Be proud of owning who you are and changing the norm!</a:t>
              </a:r>
            </a:p>
          </p:txBody>
        </p:sp>
        <p:sp>
          <p:nvSpPr>
            <p:cNvPr id="4" name="TextBox 3"/>
            <p:cNvSpPr txBox="1"/>
            <p:nvPr/>
          </p:nvSpPr>
          <p:spPr>
            <a:xfrm>
              <a:off x="2749316" y="2066281"/>
              <a:ext cx="1728474" cy="1046440"/>
            </a:xfrm>
            <a:prstGeom prst="rect">
              <a:avLst/>
            </a:prstGeom>
            <a:solidFill>
              <a:schemeClr val="accent3"/>
            </a:solidFill>
          </p:spPr>
          <p:txBody>
            <a:bodyPr wrap="square" lIns="182880" tIns="91440" rIns="182880" bIns="91440" rtlCol="0">
              <a:spAutoFit/>
            </a:bodyPr>
            <a:lstStyle/>
            <a:p>
              <a:pPr defTabSz="1219170"/>
              <a:r>
                <a:rPr lang="en-US" sz="1400" dirty="0">
                  <a:solidFill>
                    <a:srgbClr val="57565A"/>
                  </a:solidFill>
                  <a:latin typeface="Open Sans Light"/>
                </a:rPr>
                <a:t>parent, phone, found, come out, proud</a:t>
              </a:r>
              <a:endParaRPr lang="en-US" sz="1400" dirty="0">
                <a:solidFill>
                  <a:srgbClr val="FFFFFF"/>
                </a:solidFill>
                <a:latin typeface="Open Sans Light"/>
              </a:endParaRPr>
            </a:p>
            <a:p>
              <a:pPr defTabSz="1219170"/>
              <a:endParaRPr lang="en-US" sz="1400" dirty="0">
                <a:solidFill>
                  <a:srgbClr val="FFFFFF"/>
                </a:solidFill>
                <a:latin typeface="Open Sans Light"/>
              </a:endParaRPr>
            </a:p>
          </p:txBody>
        </p:sp>
        <p:sp useBgFill="1">
          <p:nvSpPr>
            <p:cNvPr id="9" name="Oval 8"/>
            <p:cNvSpPr/>
            <p:nvPr/>
          </p:nvSpPr>
          <p:spPr>
            <a:xfrm>
              <a:off x="2540366" y="1890023"/>
              <a:ext cx="403168" cy="403168"/>
            </a:xfrm>
            <a:prstGeom prst="ellipse">
              <a:avLst/>
            </a:prstGeom>
            <a:ln w="12700">
              <a:solidFill>
                <a:schemeClr val="accent3"/>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defTabSz="1219170"/>
              <a:r>
                <a:rPr lang="en-US" sz="1500" dirty="0">
                  <a:solidFill>
                    <a:srgbClr val="57565A"/>
                  </a:solidFill>
                  <a:latin typeface="Open Sans Light"/>
                </a:rPr>
                <a:t>03</a:t>
              </a:r>
            </a:p>
          </p:txBody>
        </p:sp>
      </p:grpSp>
      <p:grpSp>
        <p:nvGrpSpPr>
          <p:cNvPr id="19" name="Group 18">
            <a:extLst>
              <a:ext uri="{FF2B5EF4-FFF2-40B4-BE49-F238E27FC236}">
                <a16:creationId xmlns:a16="http://schemas.microsoft.com/office/drawing/2014/main" id="{B5B9125E-2564-4F38-8615-8A344D5D8DE0}"/>
              </a:ext>
            </a:extLst>
          </p:cNvPr>
          <p:cNvGrpSpPr/>
          <p:nvPr/>
        </p:nvGrpSpPr>
        <p:grpSpPr>
          <a:xfrm>
            <a:off x="8442348" y="1885192"/>
            <a:ext cx="1929484" cy="4216752"/>
            <a:chOff x="4572895" y="1890023"/>
            <a:chExt cx="1929484" cy="4216752"/>
          </a:xfrm>
        </p:grpSpPr>
        <p:sp>
          <p:nvSpPr>
            <p:cNvPr id="13" name="Rectangle 12"/>
            <p:cNvSpPr/>
            <p:nvPr/>
          </p:nvSpPr>
          <p:spPr>
            <a:xfrm>
              <a:off x="4773905" y="3095566"/>
              <a:ext cx="1728474" cy="3011209"/>
            </a:xfrm>
            <a:prstGeom prst="rect">
              <a:avLst/>
            </a:prstGeom>
            <a:solidFill>
              <a:schemeClr val="accent5">
                <a:alpha val="20000"/>
              </a:schemeClr>
            </a:solidFill>
          </p:spPr>
          <p:txBody>
            <a:bodyPr wrap="square" lIns="137160" tIns="137160" rIns="137160" bIns="137160">
              <a:spAutoFit/>
            </a:bodyPr>
            <a:lstStyle/>
            <a:p>
              <a:pPr marL="128588" indent="-128588" defTabSz="1219170">
                <a:lnSpc>
                  <a:spcPct val="94000"/>
                </a:lnSpc>
                <a:spcAft>
                  <a:spcPts val="600"/>
                </a:spcAft>
                <a:buClr>
                  <a:srgbClr val="1D6E9B"/>
                </a:buClr>
                <a:buFont typeface="Arial" panose="020B0604020202020204" pitchFamily="34" charset="0"/>
                <a:buChar char="•"/>
              </a:pPr>
              <a:r>
                <a:rPr lang="en-US" sz="1050" dirty="0">
                  <a:solidFill>
                    <a:srgbClr val="57565A"/>
                  </a:solidFill>
                  <a:latin typeface="Open Sans Light"/>
                </a:rPr>
                <a:t>People always stare at me and make </a:t>
              </a:r>
              <a:r>
                <a:rPr lang="en-US" sz="1050" b="1" dirty="0">
                  <a:solidFill>
                    <a:srgbClr val="57565A"/>
                  </a:solidFill>
                  <a:latin typeface="Open Sans Light"/>
                </a:rPr>
                <a:t>fun</a:t>
              </a:r>
              <a:r>
                <a:rPr lang="en-US" sz="1050" dirty="0">
                  <a:solidFill>
                    <a:srgbClr val="57565A"/>
                  </a:solidFill>
                  <a:latin typeface="Open Sans Light"/>
                </a:rPr>
                <a:t> of me because of my </a:t>
              </a:r>
              <a:r>
                <a:rPr lang="en-US" sz="1050" b="1" dirty="0">
                  <a:solidFill>
                    <a:srgbClr val="57565A"/>
                  </a:solidFill>
                  <a:latin typeface="Open Sans Light"/>
                </a:rPr>
                <a:t>bald</a:t>
              </a:r>
              <a:r>
                <a:rPr lang="en-US" sz="1050" dirty="0">
                  <a:solidFill>
                    <a:srgbClr val="57565A"/>
                  </a:solidFill>
                  <a:latin typeface="Open Sans Light"/>
                </a:rPr>
                <a:t> </a:t>
              </a:r>
              <a:r>
                <a:rPr lang="en-US" sz="1050" b="1" dirty="0">
                  <a:solidFill>
                    <a:srgbClr val="57565A"/>
                  </a:solidFill>
                  <a:latin typeface="Open Sans Light"/>
                </a:rPr>
                <a:t>head</a:t>
              </a:r>
              <a:r>
                <a:rPr lang="en-US" sz="1050" dirty="0">
                  <a:solidFill>
                    <a:srgbClr val="57565A"/>
                  </a:solidFill>
                  <a:latin typeface="Open Sans Light"/>
                </a:rPr>
                <a:t>. I choose to be bald because my 9 year old </a:t>
              </a:r>
              <a:r>
                <a:rPr lang="en-US" sz="1050" b="1" dirty="0">
                  <a:solidFill>
                    <a:srgbClr val="57565A"/>
                  </a:solidFill>
                  <a:latin typeface="Open Sans Light"/>
                </a:rPr>
                <a:t>nephew</a:t>
              </a:r>
              <a:r>
                <a:rPr lang="en-US" sz="1050" dirty="0">
                  <a:solidFill>
                    <a:srgbClr val="57565A"/>
                  </a:solidFill>
                  <a:latin typeface="Open Sans Light"/>
                </a:rPr>
                <a:t> has </a:t>
              </a:r>
              <a:r>
                <a:rPr lang="en-US" sz="1050" b="1" dirty="0">
                  <a:solidFill>
                    <a:srgbClr val="57565A"/>
                  </a:solidFill>
                  <a:latin typeface="Open Sans Light"/>
                </a:rPr>
                <a:t>cancer</a:t>
              </a:r>
              <a:r>
                <a:rPr lang="en-US" sz="1050" dirty="0">
                  <a:solidFill>
                    <a:srgbClr val="57565A"/>
                  </a:solidFill>
                  <a:latin typeface="Open Sans Light"/>
                </a:rPr>
                <a:t> so by supporting him I shaved my head with him. Yeah being </a:t>
              </a:r>
              <a:r>
                <a:rPr lang="en-US" sz="1050" b="1" dirty="0">
                  <a:solidFill>
                    <a:srgbClr val="57565A"/>
                  </a:solidFill>
                  <a:latin typeface="Open Sans Light"/>
                </a:rPr>
                <a:t>bald</a:t>
              </a:r>
              <a:r>
                <a:rPr lang="en-US" sz="1050" dirty="0">
                  <a:solidFill>
                    <a:srgbClr val="57565A"/>
                  </a:solidFill>
                  <a:latin typeface="Open Sans Light"/>
                </a:rPr>
                <a:t> might not be my ideal hair style but I would do anything for my nephew. I even give </a:t>
              </a:r>
              <a:r>
                <a:rPr lang="en-US" sz="1050" b="1" dirty="0">
                  <a:solidFill>
                    <a:srgbClr val="57565A"/>
                  </a:solidFill>
                  <a:latin typeface="Open Sans Light"/>
                </a:rPr>
                <a:t>blood</a:t>
              </a:r>
              <a:r>
                <a:rPr lang="en-US" sz="1050" dirty="0">
                  <a:solidFill>
                    <a:srgbClr val="57565A"/>
                  </a:solidFill>
                  <a:latin typeface="Open Sans Light"/>
                </a:rPr>
                <a:t> to him when he needs it. Stop </a:t>
              </a:r>
              <a:r>
                <a:rPr lang="en-US" sz="1050" b="1" dirty="0">
                  <a:solidFill>
                    <a:srgbClr val="57565A"/>
                  </a:solidFill>
                  <a:latin typeface="Open Sans Light"/>
                </a:rPr>
                <a:t>judging</a:t>
              </a:r>
              <a:r>
                <a:rPr lang="en-US" sz="1050" dirty="0">
                  <a:solidFill>
                    <a:srgbClr val="57565A"/>
                  </a:solidFill>
                  <a:latin typeface="Open Sans Light"/>
                </a:rPr>
                <a:t> me when you don’t know the story.</a:t>
              </a:r>
            </a:p>
          </p:txBody>
        </p:sp>
        <p:sp>
          <p:nvSpPr>
            <p:cNvPr id="5" name="TextBox 4"/>
            <p:cNvSpPr txBox="1"/>
            <p:nvPr/>
          </p:nvSpPr>
          <p:spPr>
            <a:xfrm>
              <a:off x="4773905" y="2066281"/>
              <a:ext cx="1728474" cy="1046440"/>
            </a:xfrm>
            <a:prstGeom prst="rect">
              <a:avLst/>
            </a:prstGeom>
            <a:solidFill>
              <a:schemeClr val="accent5"/>
            </a:solidFill>
          </p:spPr>
          <p:txBody>
            <a:bodyPr wrap="square" lIns="182880" tIns="91440" rIns="182880" bIns="91440" rtlCol="0">
              <a:spAutoFit/>
            </a:bodyPr>
            <a:lstStyle/>
            <a:p>
              <a:pPr defTabSz="1219170"/>
              <a:r>
                <a:rPr lang="en-US" sz="1400" dirty="0">
                  <a:solidFill>
                    <a:prstClr val="white"/>
                  </a:solidFill>
                  <a:latin typeface="Open Sans Light"/>
                </a:rPr>
                <a:t>fun, bald, head, nephew, cancer, hair, blood, judging</a:t>
              </a:r>
            </a:p>
          </p:txBody>
        </p:sp>
        <p:sp useBgFill="1">
          <p:nvSpPr>
            <p:cNvPr id="10" name="Oval 9"/>
            <p:cNvSpPr/>
            <p:nvPr/>
          </p:nvSpPr>
          <p:spPr>
            <a:xfrm>
              <a:off x="4572895" y="1890023"/>
              <a:ext cx="403168" cy="403168"/>
            </a:xfrm>
            <a:prstGeom prst="ellipse">
              <a:avLst/>
            </a:prstGeom>
            <a:ln w="12700">
              <a:solidFill>
                <a:schemeClr val="accent5"/>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defTabSz="1219170"/>
              <a:r>
                <a:rPr lang="en-US" sz="1500" dirty="0">
                  <a:solidFill>
                    <a:srgbClr val="57565A"/>
                  </a:solidFill>
                  <a:latin typeface="Open Sans Light"/>
                </a:rPr>
                <a:t>04</a:t>
              </a:r>
            </a:p>
          </p:txBody>
        </p:sp>
      </p:grpSp>
      <p:grpSp>
        <p:nvGrpSpPr>
          <p:cNvPr id="20" name="Group 19">
            <a:extLst>
              <a:ext uri="{FF2B5EF4-FFF2-40B4-BE49-F238E27FC236}">
                <a16:creationId xmlns:a16="http://schemas.microsoft.com/office/drawing/2014/main" id="{85FEDE98-E33D-43B7-8F83-6C7AF1CBEAE7}"/>
              </a:ext>
            </a:extLst>
          </p:cNvPr>
          <p:cNvGrpSpPr/>
          <p:nvPr/>
        </p:nvGrpSpPr>
        <p:grpSpPr>
          <a:xfrm>
            <a:off x="4173564" y="1890023"/>
            <a:ext cx="1921542" cy="3457250"/>
            <a:chOff x="6605424" y="1890023"/>
            <a:chExt cx="1921542" cy="3457250"/>
          </a:xfrm>
        </p:grpSpPr>
        <p:sp>
          <p:nvSpPr>
            <p:cNvPr id="14" name="Rectangle 13"/>
            <p:cNvSpPr/>
            <p:nvPr/>
          </p:nvSpPr>
          <p:spPr>
            <a:xfrm>
              <a:off x="6798492" y="3095566"/>
              <a:ext cx="1728474" cy="2251707"/>
            </a:xfrm>
            <a:prstGeom prst="rect">
              <a:avLst/>
            </a:prstGeom>
            <a:solidFill>
              <a:schemeClr val="bg2">
                <a:alpha val="20000"/>
              </a:schemeClr>
            </a:solidFill>
          </p:spPr>
          <p:txBody>
            <a:bodyPr wrap="square" lIns="137160" tIns="137160" rIns="137160" bIns="137160">
              <a:spAutoFit/>
            </a:bodyPr>
            <a:lstStyle/>
            <a:p>
              <a:pPr marL="128588" indent="-128588" defTabSz="1219170">
                <a:lnSpc>
                  <a:spcPct val="94000"/>
                </a:lnSpc>
                <a:spcAft>
                  <a:spcPts val="600"/>
                </a:spcAft>
                <a:buClr>
                  <a:srgbClr val="CF423F"/>
                </a:buClr>
                <a:buFont typeface="Arial" panose="020B0604020202020204" pitchFamily="34" charset="0"/>
                <a:buChar char="•"/>
              </a:pPr>
              <a:r>
                <a:rPr lang="en-US" sz="1050" dirty="0">
                  <a:solidFill>
                    <a:srgbClr val="57565A"/>
                  </a:solidFill>
                  <a:latin typeface="Open Sans Light"/>
                </a:rPr>
                <a:t>My </a:t>
              </a:r>
              <a:r>
                <a:rPr lang="en-US" sz="1050" b="1" dirty="0">
                  <a:solidFill>
                    <a:srgbClr val="57565A"/>
                  </a:solidFill>
                  <a:latin typeface="Open Sans Light"/>
                </a:rPr>
                <a:t>boyfriend</a:t>
              </a:r>
              <a:r>
                <a:rPr lang="en-US" sz="1050" dirty="0">
                  <a:solidFill>
                    <a:srgbClr val="57565A"/>
                  </a:solidFill>
                  <a:latin typeface="Open Sans Light"/>
                </a:rPr>
                <a:t> asked me if I was ready to have </a:t>
              </a:r>
              <a:r>
                <a:rPr lang="en-US" sz="1050" b="1" dirty="0">
                  <a:solidFill>
                    <a:srgbClr val="57565A"/>
                  </a:solidFill>
                  <a:latin typeface="Open Sans Light"/>
                </a:rPr>
                <a:t>sex</a:t>
              </a:r>
              <a:r>
                <a:rPr lang="en-US" sz="1050" dirty="0">
                  <a:solidFill>
                    <a:srgbClr val="57565A"/>
                  </a:solidFill>
                  <a:latin typeface="Open Sans Light"/>
                </a:rPr>
                <a:t>. I had already been thinking about it, and I said yes. However, he kept asking me if I was ready, like ten times. I told him yes each </a:t>
              </a:r>
              <a:r>
                <a:rPr lang="en-US" sz="1050" b="1" dirty="0">
                  <a:solidFill>
                    <a:srgbClr val="57565A"/>
                  </a:solidFill>
                  <a:latin typeface="Open Sans Light"/>
                </a:rPr>
                <a:t>time</a:t>
              </a:r>
              <a:r>
                <a:rPr lang="en-US" sz="1050" dirty="0">
                  <a:solidFill>
                    <a:srgbClr val="57565A"/>
                  </a:solidFill>
                  <a:latin typeface="Open Sans Light"/>
                </a:rPr>
                <a:t>. It was important to him that I was ready, and I was really </a:t>
              </a:r>
              <a:r>
                <a:rPr lang="en-US" sz="1050" b="1" dirty="0">
                  <a:solidFill>
                    <a:srgbClr val="57565A"/>
                  </a:solidFill>
                  <a:latin typeface="Open Sans Light"/>
                </a:rPr>
                <a:t>thankful</a:t>
              </a:r>
              <a:r>
                <a:rPr lang="en-US" sz="1050" dirty="0">
                  <a:solidFill>
                    <a:srgbClr val="57565A"/>
                  </a:solidFill>
                  <a:latin typeface="Open Sans Light"/>
                </a:rPr>
                <a:t> for that. </a:t>
              </a:r>
            </a:p>
          </p:txBody>
        </p:sp>
        <p:sp>
          <p:nvSpPr>
            <p:cNvPr id="6" name="TextBox 5"/>
            <p:cNvSpPr txBox="1"/>
            <p:nvPr/>
          </p:nvSpPr>
          <p:spPr>
            <a:xfrm>
              <a:off x="6798492" y="2066281"/>
              <a:ext cx="1728474" cy="1046440"/>
            </a:xfrm>
            <a:prstGeom prst="rect">
              <a:avLst/>
            </a:prstGeom>
            <a:solidFill>
              <a:schemeClr val="bg2"/>
            </a:solidFill>
          </p:spPr>
          <p:txBody>
            <a:bodyPr wrap="square" lIns="182880" tIns="91440" rIns="182880" bIns="91440" rtlCol="0">
              <a:spAutoFit/>
            </a:bodyPr>
            <a:lstStyle/>
            <a:p>
              <a:pPr defTabSz="1219170"/>
              <a:r>
                <a:rPr lang="en-US" sz="1400" dirty="0">
                  <a:solidFill>
                    <a:prstClr val="white"/>
                  </a:solidFill>
                  <a:latin typeface="Open Sans Light"/>
                </a:rPr>
                <a:t>boyfriend, sex, time, thankful</a:t>
              </a:r>
            </a:p>
            <a:p>
              <a:pPr defTabSz="1219170"/>
              <a:endParaRPr lang="en-US" sz="1400" dirty="0">
                <a:solidFill>
                  <a:srgbClr val="FFFFFF"/>
                </a:solidFill>
                <a:latin typeface="Open Sans Light"/>
              </a:endParaRPr>
            </a:p>
            <a:p>
              <a:pPr defTabSz="1219170"/>
              <a:endParaRPr lang="en-US" sz="1400" dirty="0">
                <a:solidFill>
                  <a:srgbClr val="FFFFFF"/>
                </a:solidFill>
                <a:latin typeface="Open Sans Light"/>
              </a:endParaRPr>
            </a:p>
          </p:txBody>
        </p:sp>
        <p:sp useBgFill="1">
          <p:nvSpPr>
            <p:cNvPr id="11" name="Oval 10"/>
            <p:cNvSpPr/>
            <p:nvPr/>
          </p:nvSpPr>
          <p:spPr>
            <a:xfrm>
              <a:off x="6605424" y="1890023"/>
              <a:ext cx="403168" cy="403168"/>
            </a:xfrm>
            <a:prstGeom prst="ellipse">
              <a:avLst/>
            </a:prstGeom>
            <a:ln w="12700">
              <a:solidFill>
                <a:schemeClr val="bg2"/>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defTabSz="1219170"/>
              <a:r>
                <a:rPr lang="en-US" sz="1500" dirty="0">
                  <a:solidFill>
                    <a:srgbClr val="57565A"/>
                  </a:solidFill>
                  <a:latin typeface="Open Sans Light"/>
                </a:rPr>
                <a:t>02</a:t>
              </a:r>
            </a:p>
          </p:txBody>
        </p:sp>
      </p:grpSp>
      <p:sp>
        <p:nvSpPr>
          <p:cNvPr id="21" name="TextBox 20">
            <a:extLst>
              <a:ext uri="{FF2B5EF4-FFF2-40B4-BE49-F238E27FC236}">
                <a16:creationId xmlns:a16="http://schemas.microsoft.com/office/drawing/2014/main" id="{1CDAD743-ED2A-4590-AF14-5EE08A7C6FDA}"/>
              </a:ext>
            </a:extLst>
          </p:cNvPr>
          <p:cNvSpPr txBox="1"/>
          <p:nvPr/>
        </p:nvSpPr>
        <p:spPr>
          <a:xfrm>
            <a:off x="11075761" y="6007069"/>
            <a:ext cx="1045932" cy="715089"/>
          </a:xfrm>
          <a:prstGeom prst="wedgeRoundRectCallout">
            <a:avLst/>
          </a:prstGeom>
          <a:solidFill>
            <a:srgbClr val="4E67C8"/>
          </a:solidFill>
        </p:spPr>
        <p:txBody>
          <a:bodyPr wrap="square" lIns="91440" tIns="45720" rIns="91440" bIns="45720" rtlCol="0" anchor="b" anchorCtr="0">
            <a:spAutoFit/>
          </a:body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white"/>
                </a:solidFill>
                <a:effectLst/>
                <a:uLnTx/>
                <a:uFillTx/>
                <a:latin typeface="Calibri" panose="020F0502020204030204"/>
              </a:rPr>
              <a:t>tailor</a:t>
            </a:r>
          </a:p>
          <a:p>
            <a:pPr marL="0" marR="0" lvl="0" indent="0" algn="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white"/>
                </a:solidFill>
                <a:effectLst/>
                <a:uLnTx/>
                <a:uFillTx/>
                <a:latin typeface="Calibri" panose="020F0502020204030204"/>
              </a:rPr>
              <a:t>educational </a:t>
            </a:r>
          </a:p>
          <a:p>
            <a:pPr marL="0" marR="0" lvl="0" indent="0" algn="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white"/>
                </a:solidFill>
                <a:effectLst/>
                <a:uLnTx/>
                <a:uFillTx/>
                <a:latin typeface="Calibri" panose="020F0502020204030204"/>
              </a:rPr>
              <a:t>resources</a:t>
            </a:r>
          </a:p>
        </p:txBody>
      </p:sp>
    </p:spTree>
    <p:extLst>
      <p:ext uri="{BB962C8B-B14F-4D97-AF65-F5344CB8AC3E}">
        <p14:creationId xmlns:p14="http://schemas.microsoft.com/office/powerpoint/2010/main" val="979855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2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20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200"/>
                                        <p:tgtEl>
                                          <p:spTgt spid="8"/>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20"/>
                                        </p:tgtEl>
                                        <p:attrNameLst>
                                          <p:attrName>style.visibility</p:attrName>
                                        </p:attrNameLst>
                                      </p:cBhvr>
                                      <p:to>
                                        <p:strVal val="visible"/>
                                      </p:to>
                                    </p:set>
                                    <p:animEffect transition="in" filter="fade">
                                      <p:cBhvr>
                                        <p:cTn id="18" dur="500"/>
                                        <p:tgtEl>
                                          <p:spTgt spid="20"/>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18"/>
                                        </p:tgtEl>
                                        <p:attrNameLst>
                                          <p:attrName>style.visibility</p:attrName>
                                        </p:attrNameLst>
                                      </p:cBhvr>
                                      <p:to>
                                        <p:strVal val="visible"/>
                                      </p:to>
                                    </p:set>
                                    <p:animEffect transition="in" filter="fade">
                                      <p:cBhvr>
                                        <p:cTn id="23" dur="500"/>
                                        <p:tgtEl>
                                          <p:spTgt spid="18"/>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19"/>
                                        </p:tgtEl>
                                        <p:attrNameLst>
                                          <p:attrName>style.visibility</p:attrName>
                                        </p:attrNameLst>
                                      </p:cBhvr>
                                      <p:to>
                                        <p:strVal val="visible"/>
                                      </p:to>
                                    </p:set>
                                    <p:animEffect transition="in" filter="fade">
                                      <p:cBhvr>
                                        <p:cTn id="28"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3" grpId="0" animBg="1"/>
      <p:bldP spid="8"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3">
            <a:lumMod val="20000"/>
            <a:lumOff val="80000"/>
          </a:schemeClr>
        </a:solidFill>
        <a:effectLst/>
      </p:bgPr>
    </p:bg>
    <p:spTree>
      <p:nvGrpSpPr>
        <p:cNvPr id="1" name=""/>
        <p:cNvGrpSpPr/>
        <p:nvPr/>
      </p:nvGrpSpPr>
      <p:grpSpPr>
        <a:xfrm>
          <a:off x="0" y="0"/>
          <a:ext cx="0" cy="0"/>
          <a:chOff x="0" y="0"/>
          <a:chExt cx="0" cy="0"/>
        </a:xfrm>
      </p:grpSpPr>
      <p:sp>
        <p:nvSpPr>
          <p:cNvPr id="70" name="Rectangle 69"/>
          <p:cNvSpPr/>
          <p:nvPr/>
        </p:nvSpPr>
        <p:spPr>
          <a:xfrm>
            <a:off x="-5826020" y="2889440"/>
            <a:ext cx="5486400" cy="636982"/>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1" name="Rectangle 70"/>
          <p:cNvSpPr/>
          <p:nvPr/>
        </p:nvSpPr>
        <p:spPr>
          <a:xfrm>
            <a:off x="-5826020" y="3513198"/>
            <a:ext cx="5486400" cy="636982"/>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2" name="Rectangle 71"/>
          <p:cNvSpPr/>
          <p:nvPr/>
        </p:nvSpPr>
        <p:spPr>
          <a:xfrm>
            <a:off x="-5826021" y="4136958"/>
            <a:ext cx="5486400" cy="636982"/>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3" name="Rectangle 72"/>
          <p:cNvSpPr/>
          <p:nvPr/>
        </p:nvSpPr>
        <p:spPr>
          <a:xfrm>
            <a:off x="-5826020" y="2265681"/>
            <a:ext cx="5486400" cy="63698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Pentagon 7"/>
          <p:cNvSpPr/>
          <p:nvPr/>
        </p:nvSpPr>
        <p:spPr>
          <a:xfrm>
            <a:off x="2841063" y="2900004"/>
            <a:ext cx="5724072" cy="636982"/>
          </a:xfrm>
          <a:prstGeom prst="homePlat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Pentagon 8"/>
          <p:cNvSpPr/>
          <p:nvPr/>
        </p:nvSpPr>
        <p:spPr>
          <a:xfrm>
            <a:off x="2926878" y="3513198"/>
            <a:ext cx="6181272" cy="636982"/>
          </a:xfrm>
          <a:prstGeom prst="homePlat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Pentagon 9"/>
          <p:cNvSpPr/>
          <p:nvPr/>
        </p:nvSpPr>
        <p:spPr>
          <a:xfrm>
            <a:off x="2918280" y="4136958"/>
            <a:ext cx="5502895" cy="636982"/>
          </a:xfrm>
          <a:prstGeom prst="homePlat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Pentagon 16"/>
          <p:cNvSpPr/>
          <p:nvPr/>
        </p:nvSpPr>
        <p:spPr>
          <a:xfrm>
            <a:off x="2918280" y="2265681"/>
            <a:ext cx="7019471" cy="636982"/>
          </a:xfrm>
          <a:prstGeom prst="homePlat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32" name="Group 31"/>
          <p:cNvGrpSpPr/>
          <p:nvPr/>
        </p:nvGrpSpPr>
        <p:grpSpPr>
          <a:xfrm>
            <a:off x="3164671" y="1842095"/>
            <a:ext cx="1904998" cy="3371208"/>
            <a:chOff x="3379936" y="1398861"/>
            <a:chExt cx="1517831" cy="2686050"/>
          </a:xfrm>
        </p:grpSpPr>
        <p:pic>
          <p:nvPicPr>
            <p:cNvPr id="34" name="Picture 33"/>
            <p:cNvPicPr>
              <a:picLocks noChangeAspect="1"/>
            </p:cNvPicPr>
            <p:nvPr/>
          </p:nvPicPr>
          <p:blipFill>
            <a:blip r:embed="rId3"/>
            <a:stretch>
              <a:fillRect/>
            </a:stretch>
          </p:blipFill>
          <p:spPr>
            <a:xfrm>
              <a:off x="3379936" y="1398861"/>
              <a:ext cx="1517831" cy="2686050"/>
            </a:xfrm>
            <a:prstGeom prst="rect">
              <a:avLst/>
            </a:prstGeom>
          </p:spPr>
        </p:pic>
        <p:sp>
          <p:nvSpPr>
            <p:cNvPr id="37" name="Rounded Rectangle 36"/>
            <p:cNvSpPr/>
            <p:nvPr/>
          </p:nvSpPr>
          <p:spPr>
            <a:xfrm>
              <a:off x="4012395" y="1565910"/>
              <a:ext cx="351040" cy="45720"/>
            </a:xfrm>
            <a:prstGeom prst="roundRect">
              <a:avLst>
                <a:gd name="adj" fmla="val 50000"/>
              </a:avLst>
            </a:prstGeom>
            <a:solidFill>
              <a:schemeClr val="tx1">
                <a:lumMod val="50000"/>
                <a:alpha val="50000"/>
              </a:schemeClr>
            </a:solidFill>
            <a:ln w="12700" cmpd="sng">
              <a:gradFill flip="none" rotWithShape="1">
                <a:gsLst>
                  <a:gs pos="0">
                    <a:schemeClr val="tx1">
                      <a:lumMod val="50000"/>
                    </a:schemeClr>
                  </a:gs>
                  <a:gs pos="100000">
                    <a:schemeClr val="bg1">
                      <a:lumMod val="50000"/>
                    </a:schemeClr>
                  </a:gs>
                </a:gsLst>
                <a:lin ang="5400000" scaled="0"/>
                <a:tileRect/>
              </a:gra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8" name="Oval 37"/>
            <p:cNvSpPr/>
            <p:nvPr/>
          </p:nvSpPr>
          <p:spPr>
            <a:xfrm>
              <a:off x="4080055" y="3811360"/>
              <a:ext cx="215720" cy="215720"/>
            </a:xfrm>
            <a:prstGeom prst="ellipse">
              <a:avLst/>
            </a:prstGeom>
            <a:solidFill>
              <a:schemeClr val="tx1">
                <a:lumMod val="50000"/>
                <a:alpha val="50000"/>
              </a:schemeClr>
            </a:solidFill>
            <a:ln w="3175" cmpd="sng">
              <a:gradFill flip="none" rotWithShape="1">
                <a:gsLst>
                  <a:gs pos="0">
                    <a:schemeClr val="tx1">
                      <a:lumMod val="50000"/>
                    </a:schemeClr>
                  </a:gs>
                  <a:gs pos="100000">
                    <a:schemeClr val="bg1">
                      <a:lumMod val="50000"/>
                      <a:alpha val="40000"/>
                    </a:schemeClr>
                  </a:gs>
                </a:gsLst>
                <a:lin ang="5400000" scaled="0"/>
                <a:tileRect/>
              </a:gra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2" name="Title 1"/>
          <p:cNvSpPr>
            <a:spLocks noGrp="1"/>
          </p:cNvSpPr>
          <p:nvPr>
            <p:ph type="title"/>
          </p:nvPr>
        </p:nvSpPr>
        <p:spPr>
          <a:xfrm>
            <a:off x="2524551" y="349324"/>
            <a:ext cx="7772400" cy="613171"/>
          </a:xfrm>
        </p:spPr>
        <p:txBody>
          <a:bodyPr>
            <a:normAutofit fontScale="90000"/>
          </a:bodyPr>
          <a:lstStyle/>
          <a:p>
            <a:pPr algn="r"/>
            <a:r>
              <a:rPr lang="en-US" dirty="0"/>
              <a:t>At a Glance</a:t>
            </a:r>
          </a:p>
        </p:txBody>
      </p:sp>
      <p:sp>
        <p:nvSpPr>
          <p:cNvPr id="43" name="Rectangle 42"/>
          <p:cNvSpPr/>
          <p:nvPr/>
        </p:nvSpPr>
        <p:spPr>
          <a:xfrm>
            <a:off x="7146747" y="3023264"/>
            <a:ext cx="1495604" cy="369332"/>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Ins="274320" rtlCol="0" anchor="ctr">
            <a:spAutoFit/>
          </a:bodyPr>
          <a:lstStyle/>
          <a:p>
            <a:pPr algn="r"/>
            <a:r>
              <a:rPr lang="en-US" dirty="0"/>
              <a:t>42%</a:t>
            </a:r>
          </a:p>
        </p:txBody>
      </p:sp>
      <p:sp>
        <p:nvSpPr>
          <p:cNvPr id="44" name="Rectangle 43"/>
          <p:cNvSpPr/>
          <p:nvPr/>
        </p:nvSpPr>
        <p:spPr>
          <a:xfrm>
            <a:off x="7603947" y="3647024"/>
            <a:ext cx="1495604" cy="369332"/>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Ins="274320" rtlCol="0" anchor="ctr">
            <a:spAutoFit/>
          </a:bodyPr>
          <a:lstStyle/>
          <a:p>
            <a:pPr algn="r"/>
            <a:r>
              <a:rPr lang="en-US" dirty="0"/>
              <a:t>50%</a:t>
            </a:r>
          </a:p>
        </p:txBody>
      </p:sp>
      <p:sp>
        <p:nvSpPr>
          <p:cNvPr id="45" name="Rectangle 44"/>
          <p:cNvSpPr/>
          <p:nvPr/>
        </p:nvSpPr>
        <p:spPr>
          <a:xfrm>
            <a:off x="6765747" y="4270784"/>
            <a:ext cx="1495604" cy="369332"/>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Ins="274320" rtlCol="0" anchor="ctr">
            <a:spAutoFit/>
          </a:bodyPr>
          <a:lstStyle/>
          <a:p>
            <a:pPr algn="r"/>
            <a:r>
              <a:rPr lang="en-US" dirty="0"/>
              <a:t>37%</a:t>
            </a:r>
          </a:p>
        </p:txBody>
      </p:sp>
      <p:sp>
        <p:nvSpPr>
          <p:cNvPr id="46" name="Rectangle 45"/>
          <p:cNvSpPr/>
          <p:nvPr/>
        </p:nvSpPr>
        <p:spPr>
          <a:xfrm>
            <a:off x="8442145" y="2408366"/>
            <a:ext cx="1495604" cy="369332"/>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Ins="274320" rtlCol="0" anchor="ctr">
            <a:spAutoFit/>
          </a:bodyPr>
          <a:lstStyle/>
          <a:p>
            <a:pPr algn="r"/>
            <a:r>
              <a:rPr lang="en-US" dirty="0"/>
              <a:t>68%</a:t>
            </a:r>
          </a:p>
        </p:txBody>
      </p:sp>
      <p:sp>
        <p:nvSpPr>
          <p:cNvPr id="48" name="Rectangle 47"/>
          <p:cNvSpPr/>
          <p:nvPr/>
        </p:nvSpPr>
        <p:spPr>
          <a:xfrm>
            <a:off x="5289550" y="2352571"/>
            <a:ext cx="2590800" cy="459998"/>
          </a:xfrm>
          <a:prstGeom prst="rect">
            <a:avLst/>
          </a:prstGeom>
        </p:spPr>
        <p:txBody>
          <a:bodyPr wrap="square" lIns="0" rIns="0">
            <a:spAutoFit/>
          </a:bodyPr>
          <a:lstStyle/>
          <a:p>
            <a:pPr>
              <a:lnSpc>
                <a:spcPct val="85000"/>
              </a:lnSpc>
            </a:pPr>
            <a:r>
              <a:rPr lang="en-US" sz="1600" b="1" dirty="0">
                <a:solidFill>
                  <a:srgbClr val="FFFFFF"/>
                </a:solidFill>
              </a:rPr>
              <a:t>Most Contributors are Female</a:t>
            </a:r>
          </a:p>
          <a:p>
            <a:pPr>
              <a:lnSpc>
                <a:spcPct val="85000"/>
              </a:lnSpc>
            </a:pPr>
            <a:r>
              <a:rPr lang="en-US" sz="1200" dirty="0">
                <a:solidFill>
                  <a:srgbClr val="FFFFFF"/>
                </a:solidFill>
              </a:rPr>
              <a:t>28% male, 1% non-binary</a:t>
            </a:r>
          </a:p>
        </p:txBody>
      </p:sp>
      <p:sp>
        <p:nvSpPr>
          <p:cNvPr id="49" name="Rectangle 48"/>
          <p:cNvSpPr/>
          <p:nvPr/>
        </p:nvSpPr>
        <p:spPr>
          <a:xfrm>
            <a:off x="5289550" y="2870501"/>
            <a:ext cx="2590800" cy="669286"/>
          </a:xfrm>
          <a:prstGeom prst="rect">
            <a:avLst/>
          </a:prstGeom>
        </p:spPr>
        <p:txBody>
          <a:bodyPr wrap="square" lIns="0" rIns="0">
            <a:spAutoFit/>
          </a:bodyPr>
          <a:lstStyle/>
          <a:p>
            <a:pPr>
              <a:lnSpc>
                <a:spcPct val="85000"/>
              </a:lnSpc>
            </a:pPr>
            <a:r>
              <a:rPr lang="en-US" sz="1600" b="1" dirty="0">
                <a:solidFill>
                  <a:srgbClr val="FFFFFF"/>
                </a:solidFill>
              </a:rPr>
              <a:t>Bullying Stories highest for Non-Binary </a:t>
            </a:r>
          </a:p>
          <a:p>
            <a:pPr>
              <a:lnSpc>
                <a:spcPct val="85000"/>
              </a:lnSpc>
            </a:pPr>
            <a:r>
              <a:rPr lang="en-US" sz="1200" dirty="0">
                <a:solidFill>
                  <a:srgbClr val="FFFFFF"/>
                </a:solidFill>
              </a:rPr>
              <a:t>32% male stories, 20% female stories</a:t>
            </a:r>
          </a:p>
        </p:txBody>
      </p:sp>
      <p:sp>
        <p:nvSpPr>
          <p:cNvPr id="50" name="Rectangle 49"/>
          <p:cNvSpPr/>
          <p:nvPr/>
        </p:nvSpPr>
        <p:spPr>
          <a:xfrm>
            <a:off x="5289550" y="3600089"/>
            <a:ext cx="2590800" cy="512704"/>
          </a:xfrm>
          <a:prstGeom prst="rect">
            <a:avLst/>
          </a:prstGeom>
        </p:spPr>
        <p:txBody>
          <a:bodyPr wrap="square" lIns="0" rIns="0">
            <a:spAutoFit/>
          </a:bodyPr>
          <a:lstStyle/>
          <a:p>
            <a:pPr>
              <a:lnSpc>
                <a:spcPct val="85000"/>
              </a:lnSpc>
            </a:pPr>
            <a:r>
              <a:rPr lang="en-US" sz="1600" b="1" dirty="0">
                <a:solidFill>
                  <a:srgbClr val="FFFFFF"/>
                </a:solidFill>
              </a:rPr>
              <a:t>Majority of stories about Relationships</a:t>
            </a:r>
            <a:endParaRPr lang="en-US" sz="1100" b="1" dirty="0">
              <a:solidFill>
                <a:srgbClr val="FFFFFF"/>
              </a:solidFill>
            </a:endParaRPr>
          </a:p>
        </p:txBody>
      </p:sp>
      <p:sp>
        <p:nvSpPr>
          <p:cNvPr id="51" name="Rectangle 50"/>
          <p:cNvSpPr/>
          <p:nvPr/>
        </p:nvSpPr>
        <p:spPr>
          <a:xfrm>
            <a:off x="5265687" y="4157721"/>
            <a:ext cx="2590800" cy="839204"/>
          </a:xfrm>
          <a:prstGeom prst="rect">
            <a:avLst/>
          </a:prstGeom>
        </p:spPr>
        <p:txBody>
          <a:bodyPr wrap="square" lIns="0" rIns="0">
            <a:spAutoFit/>
          </a:bodyPr>
          <a:lstStyle/>
          <a:p>
            <a:pPr>
              <a:lnSpc>
                <a:spcPct val="85000"/>
              </a:lnSpc>
            </a:pPr>
            <a:r>
              <a:rPr lang="en-US" sz="1600" b="1" dirty="0">
                <a:solidFill>
                  <a:srgbClr val="FFFFFF"/>
                </a:solidFill>
              </a:rPr>
              <a:t>Male Stories highest for Puberty</a:t>
            </a:r>
          </a:p>
          <a:p>
            <a:pPr>
              <a:lnSpc>
                <a:spcPct val="85000"/>
              </a:lnSpc>
            </a:pPr>
            <a:r>
              <a:rPr lang="en-US" sz="1200" dirty="0">
                <a:solidFill>
                  <a:srgbClr val="FFFFFF"/>
                </a:solidFill>
              </a:rPr>
              <a:t>27% of Bullying, 24% Relationships</a:t>
            </a:r>
            <a:br>
              <a:rPr lang="en-US" sz="1600" dirty="0">
                <a:solidFill>
                  <a:srgbClr val="FFFFFF"/>
                </a:solidFill>
              </a:rPr>
            </a:br>
            <a:endParaRPr lang="en-US" sz="1100" dirty="0">
              <a:solidFill>
                <a:srgbClr val="FFFFFF"/>
              </a:solidFill>
            </a:endParaRPr>
          </a:p>
        </p:txBody>
      </p:sp>
      <p:sp>
        <p:nvSpPr>
          <p:cNvPr id="23" name="Rectangle 22"/>
          <p:cNvSpPr/>
          <p:nvPr/>
        </p:nvSpPr>
        <p:spPr>
          <a:xfrm>
            <a:off x="1482725" y="2524893"/>
            <a:ext cx="988570" cy="992135"/>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t>02</a:t>
            </a:r>
          </a:p>
        </p:txBody>
      </p:sp>
      <p:sp>
        <p:nvSpPr>
          <p:cNvPr id="26" name="Rectangle 25"/>
          <p:cNvSpPr/>
          <p:nvPr/>
        </p:nvSpPr>
        <p:spPr>
          <a:xfrm>
            <a:off x="1482725" y="1555752"/>
            <a:ext cx="988570" cy="99213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t>01</a:t>
            </a:r>
          </a:p>
        </p:txBody>
      </p:sp>
      <p:sp>
        <p:nvSpPr>
          <p:cNvPr id="24" name="Rectangle 23"/>
          <p:cNvSpPr/>
          <p:nvPr/>
        </p:nvSpPr>
        <p:spPr>
          <a:xfrm>
            <a:off x="1482725" y="3513200"/>
            <a:ext cx="988570" cy="992135"/>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t>03</a:t>
            </a:r>
          </a:p>
        </p:txBody>
      </p:sp>
      <p:sp>
        <p:nvSpPr>
          <p:cNvPr id="25" name="Rectangle 24"/>
          <p:cNvSpPr/>
          <p:nvPr/>
        </p:nvSpPr>
        <p:spPr>
          <a:xfrm>
            <a:off x="1482725" y="4477660"/>
            <a:ext cx="988570" cy="992135"/>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t>04</a:t>
            </a:r>
          </a:p>
        </p:txBody>
      </p:sp>
      <p:sp>
        <p:nvSpPr>
          <p:cNvPr id="16" name="Manual Input 10"/>
          <p:cNvSpPr/>
          <p:nvPr/>
        </p:nvSpPr>
        <p:spPr>
          <a:xfrm flipH="1">
            <a:off x="2463465" y="1555752"/>
            <a:ext cx="463887" cy="1955159"/>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18 w 10000"/>
              <a:gd name="connsiteY0" fmla="*/ 4474 h 10000"/>
              <a:gd name="connsiteX1" fmla="*/ 10000 w 10000"/>
              <a:gd name="connsiteY1" fmla="*/ 0 h 10000"/>
              <a:gd name="connsiteX2" fmla="*/ 10000 w 10000"/>
              <a:gd name="connsiteY2" fmla="*/ 10000 h 10000"/>
              <a:gd name="connsiteX3" fmla="*/ 0 w 10000"/>
              <a:gd name="connsiteY3" fmla="*/ 10000 h 10000"/>
              <a:gd name="connsiteX4" fmla="*/ 18 w 10000"/>
              <a:gd name="connsiteY4" fmla="*/ 4474 h 10000"/>
              <a:gd name="connsiteX0" fmla="*/ 18 w 10000"/>
              <a:gd name="connsiteY0" fmla="*/ 3659 h 10000"/>
              <a:gd name="connsiteX1" fmla="*/ 10000 w 10000"/>
              <a:gd name="connsiteY1" fmla="*/ 0 h 10000"/>
              <a:gd name="connsiteX2" fmla="*/ 10000 w 10000"/>
              <a:gd name="connsiteY2" fmla="*/ 10000 h 10000"/>
              <a:gd name="connsiteX3" fmla="*/ 0 w 10000"/>
              <a:gd name="connsiteY3" fmla="*/ 10000 h 10000"/>
              <a:gd name="connsiteX4" fmla="*/ 18 w 10000"/>
              <a:gd name="connsiteY4" fmla="*/ 3659 h 10000"/>
              <a:gd name="connsiteX0" fmla="*/ 18 w 10000"/>
              <a:gd name="connsiteY0" fmla="*/ 3627 h 10000"/>
              <a:gd name="connsiteX1" fmla="*/ 10000 w 10000"/>
              <a:gd name="connsiteY1" fmla="*/ 0 h 10000"/>
              <a:gd name="connsiteX2" fmla="*/ 10000 w 10000"/>
              <a:gd name="connsiteY2" fmla="*/ 10000 h 10000"/>
              <a:gd name="connsiteX3" fmla="*/ 0 w 10000"/>
              <a:gd name="connsiteY3" fmla="*/ 10000 h 10000"/>
              <a:gd name="connsiteX4" fmla="*/ 18 w 10000"/>
              <a:gd name="connsiteY4" fmla="*/ 3627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8" y="3627"/>
                </a:moveTo>
                <a:lnTo>
                  <a:pt x="10000" y="0"/>
                </a:lnTo>
                <a:lnTo>
                  <a:pt x="10000" y="10000"/>
                </a:lnTo>
                <a:lnTo>
                  <a:pt x="0" y="10000"/>
                </a:lnTo>
                <a:cubicBezTo>
                  <a:pt x="6" y="7886"/>
                  <a:pt x="12" y="5741"/>
                  <a:pt x="18" y="3627"/>
                </a:cubicBezTo>
                <a:close/>
              </a:path>
            </a:pathLst>
          </a:custGeom>
          <a:solidFill>
            <a:schemeClr val="accent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9" name="Manual Input 10"/>
          <p:cNvSpPr/>
          <p:nvPr/>
        </p:nvSpPr>
        <p:spPr>
          <a:xfrm flipH="1">
            <a:off x="2463465" y="2559570"/>
            <a:ext cx="463887" cy="957456"/>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18 w 10000"/>
              <a:gd name="connsiteY0" fmla="*/ 4474 h 10000"/>
              <a:gd name="connsiteX1" fmla="*/ 10000 w 10000"/>
              <a:gd name="connsiteY1" fmla="*/ 0 h 10000"/>
              <a:gd name="connsiteX2" fmla="*/ 10000 w 10000"/>
              <a:gd name="connsiteY2" fmla="*/ 10000 h 10000"/>
              <a:gd name="connsiteX3" fmla="*/ 0 w 10000"/>
              <a:gd name="connsiteY3" fmla="*/ 10000 h 10000"/>
              <a:gd name="connsiteX4" fmla="*/ 18 w 10000"/>
              <a:gd name="connsiteY4" fmla="*/ 4474 h 10000"/>
              <a:gd name="connsiteX0" fmla="*/ 18 w 10000"/>
              <a:gd name="connsiteY0" fmla="*/ 3659 h 10000"/>
              <a:gd name="connsiteX1" fmla="*/ 10000 w 10000"/>
              <a:gd name="connsiteY1" fmla="*/ 0 h 10000"/>
              <a:gd name="connsiteX2" fmla="*/ 10000 w 10000"/>
              <a:gd name="connsiteY2" fmla="*/ 10000 h 10000"/>
              <a:gd name="connsiteX3" fmla="*/ 0 w 10000"/>
              <a:gd name="connsiteY3" fmla="*/ 10000 h 10000"/>
              <a:gd name="connsiteX4" fmla="*/ 18 w 10000"/>
              <a:gd name="connsiteY4" fmla="*/ 3659 h 10000"/>
              <a:gd name="connsiteX0" fmla="*/ 18 w 10000"/>
              <a:gd name="connsiteY0" fmla="*/ 3627 h 10000"/>
              <a:gd name="connsiteX1" fmla="*/ 10000 w 10000"/>
              <a:gd name="connsiteY1" fmla="*/ 0 h 10000"/>
              <a:gd name="connsiteX2" fmla="*/ 10000 w 10000"/>
              <a:gd name="connsiteY2" fmla="*/ 10000 h 10000"/>
              <a:gd name="connsiteX3" fmla="*/ 0 w 10000"/>
              <a:gd name="connsiteY3" fmla="*/ 10000 h 10000"/>
              <a:gd name="connsiteX4" fmla="*/ 18 w 10000"/>
              <a:gd name="connsiteY4" fmla="*/ 3627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8" y="3627"/>
                </a:moveTo>
                <a:lnTo>
                  <a:pt x="10000" y="0"/>
                </a:lnTo>
                <a:lnTo>
                  <a:pt x="10000" y="10000"/>
                </a:lnTo>
                <a:lnTo>
                  <a:pt x="0" y="10000"/>
                </a:lnTo>
                <a:cubicBezTo>
                  <a:pt x="6" y="7886"/>
                  <a:pt x="12" y="5741"/>
                  <a:pt x="18" y="3627"/>
                </a:cubicBezTo>
                <a:close/>
              </a:path>
            </a:pathLst>
          </a:custGeom>
          <a:solidFill>
            <a:schemeClr val="accent3">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1" name="Manual Input 10"/>
          <p:cNvSpPr/>
          <p:nvPr/>
        </p:nvSpPr>
        <p:spPr>
          <a:xfrm flipH="1" flipV="1">
            <a:off x="2463464" y="3513199"/>
            <a:ext cx="463887" cy="1955159"/>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18 w 10000"/>
              <a:gd name="connsiteY0" fmla="*/ 4474 h 10000"/>
              <a:gd name="connsiteX1" fmla="*/ 10000 w 10000"/>
              <a:gd name="connsiteY1" fmla="*/ 0 h 10000"/>
              <a:gd name="connsiteX2" fmla="*/ 10000 w 10000"/>
              <a:gd name="connsiteY2" fmla="*/ 10000 h 10000"/>
              <a:gd name="connsiteX3" fmla="*/ 0 w 10000"/>
              <a:gd name="connsiteY3" fmla="*/ 10000 h 10000"/>
              <a:gd name="connsiteX4" fmla="*/ 18 w 10000"/>
              <a:gd name="connsiteY4" fmla="*/ 4474 h 10000"/>
              <a:gd name="connsiteX0" fmla="*/ 18 w 10000"/>
              <a:gd name="connsiteY0" fmla="*/ 3659 h 10000"/>
              <a:gd name="connsiteX1" fmla="*/ 10000 w 10000"/>
              <a:gd name="connsiteY1" fmla="*/ 0 h 10000"/>
              <a:gd name="connsiteX2" fmla="*/ 10000 w 10000"/>
              <a:gd name="connsiteY2" fmla="*/ 10000 h 10000"/>
              <a:gd name="connsiteX3" fmla="*/ 0 w 10000"/>
              <a:gd name="connsiteY3" fmla="*/ 10000 h 10000"/>
              <a:gd name="connsiteX4" fmla="*/ 18 w 10000"/>
              <a:gd name="connsiteY4" fmla="*/ 3659 h 10000"/>
              <a:gd name="connsiteX0" fmla="*/ 18 w 10000"/>
              <a:gd name="connsiteY0" fmla="*/ 3627 h 10000"/>
              <a:gd name="connsiteX1" fmla="*/ 10000 w 10000"/>
              <a:gd name="connsiteY1" fmla="*/ 0 h 10000"/>
              <a:gd name="connsiteX2" fmla="*/ 10000 w 10000"/>
              <a:gd name="connsiteY2" fmla="*/ 10000 h 10000"/>
              <a:gd name="connsiteX3" fmla="*/ 0 w 10000"/>
              <a:gd name="connsiteY3" fmla="*/ 10000 h 10000"/>
              <a:gd name="connsiteX4" fmla="*/ 18 w 10000"/>
              <a:gd name="connsiteY4" fmla="*/ 3627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8" y="3627"/>
                </a:moveTo>
                <a:lnTo>
                  <a:pt x="10000" y="0"/>
                </a:lnTo>
                <a:lnTo>
                  <a:pt x="10000" y="10000"/>
                </a:lnTo>
                <a:lnTo>
                  <a:pt x="0" y="10000"/>
                </a:lnTo>
                <a:cubicBezTo>
                  <a:pt x="6" y="7886"/>
                  <a:pt x="12" y="5741"/>
                  <a:pt x="18" y="3627"/>
                </a:cubicBezTo>
                <a:close/>
              </a:path>
            </a:pathLst>
          </a:custGeom>
          <a:solidFill>
            <a:schemeClr val="bg2">
              <a:lumMod val="9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2" name="Manual Input 10"/>
          <p:cNvSpPr/>
          <p:nvPr/>
        </p:nvSpPr>
        <p:spPr>
          <a:xfrm flipH="1" flipV="1">
            <a:off x="2463464" y="3513198"/>
            <a:ext cx="463887" cy="957456"/>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18 w 10000"/>
              <a:gd name="connsiteY0" fmla="*/ 4474 h 10000"/>
              <a:gd name="connsiteX1" fmla="*/ 10000 w 10000"/>
              <a:gd name="connsiteY1" fmla="*/ 0 h 10000"/>
              <a:gd name="connsiteX2" fmla="*/ 10000 w 10000"/>
              <a:gd name="connsiteY2" fmla="*/ 10000 h 10000"/>
              <a:gd name="connsiteX3" fmla="*/ 0 w 10000"/>
              <a:gd name="connsiteY3" fmla="*/ 10000 h 10000"/>
              <a:gd name="connsiteX4" fmla="*/ 18 w 10000"/>
              <a:gd name="connsiteY4" fmla="*/ 4474 h 10000"/>
              <a:gd name="connsiteX0" fmla="*/ 18 w 10000"/>
              <a:gd name="connsiteY0" fmla="*/ 3659 h 10000"/>
              <a:gd name="connsiteX1" fmla="*/ 10000 w 10000"/>
              <a:gd name="connsiteY1" fmla="*/ 0 h 10000"/>
              <a:gd name="connsiteX2" fmla="*/ 10000 w 10000"/>
              <a:gd name="connsiteY2" fmla="*/ 10000 h 10000"/>
              <a:gd name="connsiteX3" fmla="*/ 0 w 10000"/>
              <a:gd name="connsiteY3" fmla="*/ 10000 h 10000"/>
              <a:gd name="connsiteX4" fmla="*/ 18 w 10000"/>
              <a:gd name="connsiteY4" fmla="*/ 3659 h 10000"/>
              <a:gd name="connsiteX0" fmla="*/ 18 w 10000"/>
              <a:gd name="connsiteY0" fmla="*/ 3627 h 10000"/>
              <a:gd name="connsiteX1" fmla="*/ 10000 w 10000"/>
              <a:gd name="connsiteY1" fmla="*/ 0 h 10000"/>
              <a:gd name="connsiteX2" fmla="*/ 10000 w 10000"/>
              <a:gd name="connsiteY2" fmla="*/ 10000 h 10000"/>
              <a:gd name="connsiteX3" fmla="*/ 0 w 10000"/>
              <a:gd name="connsiteY3" fmla="*/ 10000 h 10000"/>
              <a:gd name="connsiteX4" fmla="*/ 18 w 10000"/>
              <a:gd name="connsiteY4" fmla="*/ 3627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8" y="3627"/>
                </a:moveTo>
                <a:lnTo>
                  <a:pt x="10000" y="0"/>
                </a:lnTo>
                <a:lnTo>
                  <a:pt x="10000" y="10000"/>
                </a:lnTo>
                <a:lnTo>
                  <a:pt x="0" y="10000"/>
                </a:lnTo>
                <a:cubicBezTo>
                  <a:pt x="6" y="7886"/>
                  <a:pt x="12" y="5741"/>
                  <a:pt x="18" y="3627"/>
                </a:cubicBezTo>
                <a:close/>
              </a:path>
            </a:pathLst>
          </a:custGeom>
          <a:solidFill>
            <a:schemeClr val="accent5">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nvGrpSpPr>
          <p:cNvPr id="92" name="Group 91">
            <a:extLst>
              <a:ext uri="{FF2B5EF4-FFF2-40B4-BE49-F238E27FC236}">
                <a16:creationId xmlns:a16="http://schemas.microsoft.com/office/drawing/2014/main" id="{924B7F11-B168-4402-9832-638F960EAA72}"/>
              </a:ext>
            </a:extLst>
          </p:cNvPr>
          <p:cNvGrpSpPr/>
          <p:nvPr/>
        </p:nvGrpSpPr>
        <p:grpSpPr>
          <a:xfrm>
            <a:off x="8478847" y="4767135"/>
            <a:ext cx="1288645" cy="1732386"/>
            <a:chOff x="755576" y="1338821"/>
            <a:chExt cx="1872208" cy="2952515"/>
          </a:xfrm>
        </p:grpSpPr>
        <p:sp>
          <p:nvSpPr>
            <p:cNvPr id="93" name="Isosceles Triangle 92">
              <a:extLst>
                <a:ext uri="{FF2B5EF4-FFF2-40B4-BE49-F238E27FC236}">
                  <a16:creationId xmlns:a16="http://schemas.microsoft.com/office/drawing/2014/main" id="{C3BF6AE6-8ED7-4C6E-8DEF-D35B5620134A}"/>
                </a:ext>
              </a:extLst>
            </p:cNvPr>
            <p:cNvSpPr>
              <a:spLocks noChangeAspect="1"/>
            </p:cNvSpPr>
            <p:nvPr/>
          </p:nvSpPr>
          <p:spPr>
            <a:xfrm>
              <a:off x="755576" y="1338823"/>
              <a:ext cx="1872208" cy="1476164"/>
            </a:xfrm>
            <a:prstGeom prst="triangl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sp>
          <p:nvSpPr>
            <p:cNvPr id="94" name="Isosceles Triangle 93">
              <a:extLst>
                <a:ext uri="{FF2B5EF4-FFF2-40B4-BE49-F238E27FC236}">
                  <a16:creationId xmlns:a16="http://schemas.microsoft.com/office/drawing/2014/main" id="{51E237D6-28ED-463E-849F-B58A7109F603}"/>
                </a:ext>
              </a:extLst>
            </p:cNvPr>
            <p:cNvSpPr>
              <a:spLocks noChangeAspect="1"/>
            </p:cNvSpPr>
            <p:nvPr/>
          </p:nvSpPr>
          <p:spPr>
            <a:xfrm rot="10800000">
              <a:off x="1091939" y="1338821"/>
              <a:ext cx="606090" cy="477879"/>
            </a:xfrm>
            <a:prstGeom prst="triangle">
              <a:avLst/>
            </a:prstGeom>
            <a:gradFill flip="none" rotWithShape="1">
              <a:gsLst>
                <a:gs pos="0">
                  <a:schemeClr val="accent1">
                    <a:lumMod val="75000"/>
                  </a:schemeClr>
                </a:gs>
                <a:gs pos="100000">
                  <a:schemeClr val="accent1">
                    <a:shade val="100000"/>
                    <a:satMod val="115000"/>
                  </a:schemeClr>
                </a:gs>
              </a:gsLst>
              <a:lin ang="180000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sp>
          <p:nvSpPr>
            <p:cNvPr id="95" name="Isosceles Triangle 94">
              <a:extLst>
                <a:ext uri="{FF2B5EF4-FFF2-40B4-BE49-F238E27FC236}">
                  <a16:creationId xmlns:a16="http://schemas.microsoft.com/office/drawing/2014/main" id="{B31E0FE6-08DD-49D0-A25B-37D4D17D9B5B}"/>
                </a:ext>
              </a:extLst>
            </p:cNvPr>
            <p:cNvSpPr>
              <a:spLocks noChangeAspect="1"/>
            </p:cNvSpPr>
            <p:nvPr/>
          </p:nvSpPr>
          <p:spPr>
            <a:xfrm rot="10800000">
              <a:off x="755576" y="2815172"/>
              <a:ext cx="1872208" cy="1476164"/>
            </a:xfrm>
            <a:prstGeom prst="triangle">
              <a:avLst/>
            </a:prstGeom>
            <a:solidFill>
              <a:schemeClr val="accent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grpSp>
      <p:grpSp>
        <p:nvGrpSpPr>
          <p:cNvPr id="96" name="Group 95">
            <a:extLst>
              <a:ext uri="{FF2B5EF4-FFF2-40B4-BE49-F238E27FC236}">
                <a16:creationId xmlns:a16="http://schemas.microsoft.com/office/drawing/2014/main" id="{AA3915C0-E25F-401C-A31F-E3A933FE54C8}"/>
              </a:ext>
            </a:extLst>
          </p:cNvPr>
          <p:cNvGrpSpPr/>
          <p:nvPr/>
        </p:nvGrpSpPr>
        <p:grpSpPr>
          <a:xfrm>
            <a:off x="9430119" y="4767135"/>
            <a:ext cx="1288645" cy="1732386"/>
            <a:chOff x="755576" y="1338821"/>
            <a:chExt cx="1872208" cy="2952515"/>
          </a:xfrm>
        </p:grpSpPr>
        <p:sp>
          <p:nvSpPr>
            <p:cNvPr id="97" name="Isosceles Triangle 96">
              <a:extLst>
                <a:ext uri="{FF2B5EF4-FFF2-40B4-BE49-F238E27FC236}">
                  <a16:creationId xmlns:a16="http://schemas.microsoft.com/office/drawing/2014/main" id="{E67037A0-7C62-4D73-B5C7-251ED5296887}"/>
                </a:ext>
              </a:extLst>
            </p:cNvPr>
            <p:cNvSpPr>
              <a:spLocks noChangeAspect="1"/>
            </p:cNvSpPr>
            <p:nvPr/>
          </p:nvSpPr>
          <p:spPr>
            <a:xfrm>
              <a:off x="755576" y="1338822"/>
              <a:ext cx="1872208" cy="1476164"/>
            </a:xfrm>
            <a:prstGeom prst="triangl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sp>
          <p:nvSpPr>
            <p:cNvPr id="98" name="Isosceles Triangle 97">
              <a:extLst>
                <a:ext uri="{FF2B5EF4-FFF2-40B4-BE49-F238E27FC236}">
                  <a16:creationId xmlns:a16="http://schemas.microsoft.com/office/drawing/2014/main" id="{A19A4DB9-EE30-48D6-90AB-CF57545F04E0}"/>
                </a:ext>
              </a:extLst>
            </p:cNvPr>
            <p:cNvSpPr>
              <a:spLocks noChangeAspect="1"/>
            </p:cNvSpPr>
            <p:nvPr/>
          </p:nvSpPr>
          <p:spPr>
            <a:xfrm rot="10800000">
              <a:off x="1091939" y="1338821"/>
              <a:ext cx="606090" cy="477879"/>
            </a:xfrm>
            <a:prstGeom prst="triangle">
              <a:avLst/>
            </a:prstGeom>
            <a:gradFill flip="none" rotWithShape="1">
              <a:gsLst>
                <a:gs pos="0">
                  <a:schemeClr val="accent3">
                    <a:lumMod val="75000"/>
                  </a:schemeClr>
                </a:gs>
                <a:gs pos="100000">
                  <a:schemeClr val="accent3"/>
                </a:gs>
              </a:gsLst>
              <a:lin ang="180000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99" name="Isosceles Triangle 98">
              <a:extLst>
                <a:ext uri="{FF2B5EF4-FFF2-40B4-BE49-F238E27FC236}">
                  <a16:creationId xmlns:a16="http://schemas.microsoft.com/office/drawing/2014/main" id="{3567A6A1-EF68-4626-A617-F9C80C63030C}"/>
                </a:ext>
              </a:extLst>
            </p:cNvPr>
            <p:cNvSpPr>
              <a:spLocks noChangeAspect="1"/>
            </p:cNvSpPr>
            <p:nvPr/>
          </p:nvSpPr>
          <p:spPr>
            <a:xfrm rot="10800000">
              <a:off x="755576" y="2815172"/>
              <a:ext cx="1872208" cy="1476164"/>
            </a:xfrm>
            <a:prstGeom prst="triangle">
              <a:avLst/>
            </a:prstGeom>
            <a:solidFill>
              <a:schemeClr val="accent3">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grpSp>
      <p:grpSp>
        <p:nvGrpSpPr>
          <p:cNvPr id="100" name="Group 99">
            <a:extLst>
              <a:ext uri="{FF2B5EF4-FFF2-40B4-BE49-F238E27FC236}">
                <a16:creationId xmlns:a16="http://schemas.microsoft.com/office/drawing/2014/main" id="{26596621-9E0C-4F0C-83BF-2D5908B07275}"/>
              </a:ext>
            </a:extLst>
          </p:cNvPr>
          <p:cNvGrpSpPr/>
          <p:nvPr/>
        </p:nvGrpSpPr>
        <p:grpSpPr>
          <a:xfrm>
            <a:off x="10394418" y="4767135"/>
            <a:ext cx="1288645" cy="1732386"/>
            <a:chOff x="755576" y="1338821"/>
            <a:chExt cx="1872208" cy="2952515"/>
          </a:xfrm>
        </p:grpSpPr>
        <p:sp>
          <p:nvSpPr>
            <p:cNvPr id="101" name="Isosceles Triangle 100">
              <a:extLst>
                <a:ext uri="{FF2B5EF4-FFF2-40B4-BE49-F238E27FC236}">
                  <a16:creationId xmlns:a16="http://schemas.microsoft.com/office/drawing/2014/main" id="{322F08A6-2A74-4897-B2BD-721DBAC5FB1D}"/>
                </a:ext>
              </a:extLst>
            </p:cNvPr>
            <p:cNvSpPr>
              <a:spLocks noChangeAspect="1"/>
            </p:cNvSpPr>
            <p:nvPr/>
          </p:nvSpPr>
          <p:spPr>
            <a:xfrm>
              <a:off x="755576" y="1338822"/>
              <a:ext cx="1872208" cy="1476164"/>
            </a:xfrm>
            <a:prstGeom prst="triangl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102" name="Isosceles Triangle 101">
              <a:extLst>
                <a:ext uri="{FF2B5EF4-FFF2-40B4-BE49-F238E27FC236}">
                  <a16:creationId xmlns:a16="http://schemas.microsoft.com/office/drawing/2014/main" id="{FB700864-EF01-4B29-BF44-F69D130E72B9}"/>
                </a:ext>
              </a:extLst>
            </p:cNvPr>
            <p:cNvSpPr>
              <a:spLocks noChangeAspect="1"/>
            </p:cNvSpPr>
            <p:nvPr/>
          </p:nvSpPr>
          <p:spPr>
            <a:xfrm rot="10800000">
              <a:off x="1091939" y="1338821"/>
              <a:ext cx="606090" cy="477879"/>
            </a:xfrm>
            <a:prstGeom prst="triangle">
              <a:avLst/>
            </a:prstGeom>
            <a:gradFill flip="none" rotWithShape="1">
              <a:gsLst>
                <a:gs pos="0">
                  <a:schemeClr val="accent5">
                    <a:lumMod val="75000"/>
                  </a:schemeClr>
                </a:gs>
                <a:gs pos="100000">
                  <a:schemeClr val="accent5"/>
                </a:gs>
              </a:gsLst>
              <a:lin ang="180000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103" name="Isosceles Triangle 102">
              <a:extLst>
                <a:ext uri="{FF2B5EF4-FFF2-40B4-BE49-F238E27FC236}">
                  <a16:creationId xmlns:a16="http://schemas.microsoft.com/office/drawing/2014/main" id="{EC45F709-47D5-4D8D-A3E3-F130F570E64E}"/>
                </a:ext>
              </a:extLst>
            </p:cNvPr>
            <p:cNvSpPr>
              <a:spLocks noChangeAspect="1"/>
            </p:cNvSpPr>
            <p:nvPr/>
          </p:nvSpPr>
          <p:spPr>
            <a:xfrm rot="10800000">
              <a:off x="755576" y="2815172"/>
              <a:ext cx="1872208" cy="1476164"/>
            </a:xfrm>
            <a:prstGeom prst="triangle">
              <a:avLst/>
            </a:prstGeom>
            <a:solidFill>
              <a:schemeClr val="accent5">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grpSp>
      <p:sp>
        <p:nvSpPr>
          <p:cNvPr id="110" name="TextBox 109">
            <a:extLst>
              <a:ext uri="{FF2B5EF4-FFF2-40B4-BE49-F238E27FC236}">
                <a16:creationId xmlns:a16="http://schemas.microsoft.com/office/drawing/2014/main" id="{9A596C6A-99E5-4754-93DB-C675FFA16434}"/>
              </a:ext>
            </a:extLst>
          </p:cNvPr>
          <p:cNvSpPr txBox="1"/>
          <p:nvPr/>
        </p:nvSpPr>
        <p:spPr>
          <a:xfrm>
            <a:off x="8479951" y="5483277"/>
            <a:ext cx="1287348" cy="430887"/>
          </a:xfrm>
          <a:prstGeom prst="rect">
            <a:avLst/>
          </a:prstGeom>
          <a:noFill/>
        </p:spPr>
        <p:txBody>
          <a:bodyPr wrap="square" rtlCol="0">
            <a:spAutoFit/>
          </a:bodyPr>
          <a:lstStyle/>
          <a:p>
            <a:pPr algn="ctr"/>
            <a:endParaRPr lang="en-US" sz="1100" dirty="0">
              <a:solidFill>
                <a:srgbClr val="FFFFFF"/>
              </a:solidFill>
            </a:endParaRPr>
          </a:p>
          <a:p>
            <a:pPr algn="ctr"/>
            <a:r>
              <a:rPr lang="en-US" sz="1100" dirty="0">
                <a:solidFill>
                  <a:srgbClr val="FFFFFF"/>
                </a:solidFill>
              </a:rPr>
              <a:t>Relationships</a:t>
            </a:r>
          </a:p>
        </p:txBody>
      </p:sp>
      <p:sp>
        <p:nvSpPr>
          <p:cNvPr id="111" name="TextBox 110">
            <a:extLst>
              <a:ext uri="{FF2B5EF4-FFF2-40B4-BE49-F238E27FC236}">
                <a16:creationId xmlns:a16="http://schemas.microsoft.com/office/drawing/2014/main" id="{4ADEBB25-5A1F-4C7B-A7A7-6D6E207D500A}"/>
              </a:ext>
            </a:extLst>
          </p:cNvPr>
          <p:cNvSpPr txBox="1"/>
          <p:nvPr/>
        </p:nvSpPr>
        <p:spPr>
          <a:xfrm>
            <a:off x="9424974" y="5483277"/>
            <a:ext cx="1287348" cy="430887"/>
          </a:xfrm>
          <a:prstGeom prst="rect">
            <a:avLst/>
          </a:prstGeom>
          <a:noFill/>
        </p:spPr>
        <p:txBody>
          <a:bodyPr wrap="square" rtlCol="0">
            <a:spAutoFit/>
          </a:bodyPr>
          <a:lstStyle/>
          <a:p>
            <a:pPr algn="ctr"/>
            <a:endParaRPr lang="en-US" sz="1100" dirty="0">
              <a:solidFill>
                <a:srgbClr val="FFFFFF"/>
              </a:solidFill>
            </a:endParaRPr>
          </a:p>
          <a:p>
            <a:pPr algn="ctr"/>
            <a:r>
              <a:rPr lang="en-US" sz="1100" dirty="0">
                <a:solidFill>
                  <a:srgbClr val="FFFFFF"/>
                </a:solidFill>
              </a:rPr>
              <a:t>Puberty</a:t>
            </a:r>
          </a:p>
        </p:txBody>
      </p:sp>
      <p:sp>
        <p:nvSpPr>
          <p:cNvPr id="112" name="TextBox 111">
            <a:extLst>
              <a:ext uri="{FF2B5EF4-FFF2-40B4-BE49-F238E27FC236}">
                <a16:creationId xmlns:a16="http://schemas.microsoft.com/office/drawing/2014/main" id="{7CD3973B-88AA-4FC1-8ED1-D20EEFD34EFF}"/>
              </a:ext>
            </a:extLst>
          </p:cNvPr>
          <p:cNvSpPr txBox="1"/>
          <p:nvPr/>
        </p:nvSpPr>
        <p:spPr>
          <a:xfrm>
            <a:off x="10395522" y="5483277"/>
            <a:ext cx="1287348" cy="430887"/>
          </a:xfrm>
          <a:prstGeom prst="rect">
            <a:avLst/>
          </a:prstGeom>
          <a:noFill/>
        </p:spPr>
        <p:txBody>
          <a:bodyPr wrap="square" rtlCol="0">
            <a:spAutoFit/>
          </a:bodyPr>
          <a:lstStyle/>
          <a:p>
            <a:pPr algn="ctr"/>
            <a:endParaRPr lang="en-US" sz="1100" dirty="0">
              <a:solidFill>
                <a:srgbClr val="FFFFFF"/>
              </a:solidFill>
            </a:endParaRPr>
          </a:p>
          <a:p>
            <a:pPr algn="ctr"/>
            <a:r>
              <a:rPr lang="en-US" sz="1100" dirty="0">
                <a:solidFill>
                  <a:srgbClr val="FFFFFF"/>
                </a:solidFill>
              </a:rPr>
              <a:t>Bullying</a:t>
            </a:r>
          </a:p>
        </p:txBody>
      </p:sp>
      <p:sp>
        <p:nvSpPr>
          <p:cNvPr id="127" name="Isosceles Triangle 126">
            <a:extLst>
              <a:ext uri="{FF2B5EF4-FFF2-40B4-BE49-F238E27FC236}">
                <a16:creationId xmlns:a16="http://schemas.microsoft.com/office/drawing/2014/main" id="{79B86445-A047-4010-A728-C4BBDAFF3BDE}"/>
              </a:ext>
            </a:extLst>
          </p:cNvPr>
          <p:cNvSpPr>
            <a:spLocks noChangeAspect="1"/>
          </p:cNvSpPr>
          <p:nvPr/>
        </p:nvSpPr>
        <p:spPr>
          <a:xfrm rot="10800000">
            <a:off x="11371516" y="6206466"/>
            <a:ext cx="137206" cy="92220"/>
          </a:xfrm>
          <a:prstGeom prst="triangle">
            <a:avLst/>
          </a:prstGeom>
          <a:solidFill>
            <a:srgbClr val="FFFFFF">
              <a:alpha val="30196"/>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128" name="Isosceles Triangle 127">
            <a:extLst>
              <a:ext uri="{FF2B5EF4-FFF2-40B4-BE49-F238E27FC236}">
                <a16:creationId xmlns:a16="http://schemas.microsoft.com/office/drawing/2014/main" id="{74192214-F2C6-4E58-A1C3-25DF0B1E7A28}"/>
              </a:ext>
            </a:extLst>
          </p:cNvPr>
          <p:cNvSpPr>
            <a:spLocks noChangeAspect="1"/>
          </p:cNvSpPr>
          <p:nvPr/>
        </p:nvSpPr>
        <p:spPr>
          <a:xfrm rot="10800000">
            <a:off x="10411611" y="6218686"/>
            <a:ext cx="137206" cy="92220"/>
          </a:xfrm>
          <a:prstGeom prst="triangle">
            <a:avLst/>
          </a:prstGeom>
          <a:solidFill>
            <a:srgbClr val="FFFFFF">
              <a:alpha val="30196"/>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129" name="Isosceles Triangle 128">
            <a:extLst>
              <a:ext uri="{FF2B5EF4-FFF2-40B4-BE49-F238E27FC236}">
                <a16:creationId xmlns:a16="http://schemas.microsoft.com/office/drawing/2014/main" id="{96DA0C4A-5EEB-4BD9-9AF3-4E40B441F66A}"/>
              </a:ext>
            </a:extLst>
          </p:cNvPr>
          <p:cNvSpPr>
            <a:spLocks noChangeAspect="1"/>
          </p:cNvSpPr>
          <p:nvPr/>
        </p:nvSpPr>
        <p:spPr>
          <a:xfrm rot="10800000">
            <a:off x="9460048" y="6218686"/>
            <a:ext cx="137206" cy="92220"/>
          </a:xfrm>
          <a:prstGeom prst="triangle">
            <a:avLst/>
          </a:prstGeom>
          <a:solidFill>
            <a:srgbClr val="FFFFFF">
              <a:alpha val="30196"/>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5" name="Text Placeholder 4">
            <a:extLst>
              <a:ext uri="{FF2B5EF4-FFF2-40B4-BE49-F238E27FC236}">
                <a16:creationId xmlns:a16="http://schemas.microsoft.com/office/drawing/2014/main" id="{C08CD781-3197-41EE-90D2-3EAB581AFB6A}"/>
              </a:ext>
            </a:extLst>
          </p:cNvPr>
          <p:cNvSpPr>
            <a:spLocks noGrp="1"/>
          </p:cNvSpPr>
          <p:nvPr>
            <p:ph type="body" sz="quarter" idx="10"/>
          </p:nvPr>
        </p:nvSpPr>
        <p:spPr/>
        <p:txBody>
          <a:bodyPr/>
          <a:lstStyle/>
          <a:p>
            <a:endParaRPr lang="en-US" dirty="0"/>
          </a:p>
        </p:txBody>
      </p:sp>
      <p:pic>
        <p:nvPicPr>
          <p:cNvPr id="130" name="Picture 10" descr="https://is4-ssl.mzstatic.com/image/thumb/Purple118/v4/5d/a5/cc/5da5ccf2-6aaa-a43e-9d2e-95dd7d0663c5/AppIcon-1x_U007emarketing-85-220-4.png/600x600wa.png">
            <a:extLst>
              <a:ext uri="{FF2B5EF4-FFF2-40B4-BE49-F238E27FC236}">
                <a16:creationId xmlns:a16="http://schemas.microsoft.com/office/drawing/2014/main" id="{94601AD5-9ED4-4C29-AFE8-8A5C0C449C7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34780" t="36606" r="36002" b="34697"/>
          <a:stretch/>
        </p:blipFill>
        <p:spPr bwMode="auto">
          <a:xfrm>
            <a:off x="10350206" y="307222"/>
            <a:ext cx="1534160" cy="1506766"/>
          </a:xfrm>
          <a:prstGeom prst="rect">
            <a:avLst/>
          </a:prstGeom>
          <a:noFill/>
          <a:extLst>
            <a:ext uri="{909E8E84-426E-40DD-AFC4-6F175D3DCCD1}">
              <a14:hiddenFill xmlns:a14="http://schemas.microsoft.com/office/drawing/2010/main">
                <a:solidFill>
                  <a:srgbClr val="FFFFFF"/>
                </a:solidFill>
              </a14:hiddenFill>
            </a:ext>
          </a:extLst>
        </p:spPr>
      </p:pic>
      <p:sp>
        <p:nvSpPr>
          <p:cNvPr id="134" name="Freeform 9">
            <a:extLst>
              <a:ext uri="{FF2B5EF4-FFF2-40B4-BE49-F238E27FC236}">
                <a16:creationId xmlns:a16="http://schemas.microsoft.com/office/drawing/2014/main" id="{713C4A54-B5E1-482E-8B62-CD635AF494E6}"/>
              </a:ext>
            </a:extLst>
          </p:cNvPr>
          <p:cNvSpPr>
            <a:spLocks noEditPoints="1"/>
          </p:cNvSpPr>
          <p:nvPr/>
        </p:nvSpPr>
        <p:spPr bwMode="auto">
          <a:xfrm>
            <a:off x="8879828" y="5157945"/>
            <a:ext cx="462402" cy="393048"/>
          </a:xfrm>
          <a:custGeom>
            <a:avLst/>
            <a:gdLst>
              <a:gd name="T0" fmla="*/ 104 w 209"/>
              <a:gd name="T1" fmla="*/ 194 h 194"/>
              <a:gd name="T2" fmla="*/ 0 w 209"/>
              <a:gd name="T3" fmla="*/ 64 h 194"/>
              <a:gd name="T4" fmla="*/ 53 w 209"/>
              <a:gd name="T5" fmla="*/ 0 h 194"/>
              <a:gd name="T6" fmla="*/ 104 w 209"/>
              <a:gd name="T7" fmla="*/ 28 h 194"/>
              <a:gd name="T8" fmla="*/ 155 w 209"/>
              <a:gd name="T9" fmla="*/ 0 h 194"/>
              <a:gd name="T10" fmla="*/ 209 w 209"/>
              <a:gd name="T11" fmla="*/ 64 h 194"/>
              <a:gd name="T12" fmla="*/ 104 w 209"/>
              <a:gd name="T13" fmla="*/ 194 h 194"/>
              <a:gd name="T14" fmla="*/ 53 w 209"/>
              <a:gd name="T15" fmla="*/ 5 h 194"/>
              <a:gd name="T16" fmla="*/ 4 w 209"/>
              <a:gd name="T17" fmla="*/ 64 h 194"/>
              <a:gd name="T18" fmla="*/ 46 w 209"/>
              <a:gd name="T19" fmla="*/ 153 h 194"/>
              <a:gd name="T20" fmla="*/ 104 w 209"/>
              <a:gd name="T21" fmla="*/ 189 h 194"/>
              <a:gd name="T22" fmla="*/ 162 w 209"/>
              <a:gd name="T23" fmla="*/ 153 h 194"/>
              <a:gd name="T24" fmla="*/ 204 w 209"/>
              <a:gd name="T25" fmla="*/ 64 h 194"/>
              <a:gd name="T26" fmla="*/ 155 w 209"/>
              <a:gd name="T27" fmla="*/ 5 h 194"/>
              <a:gd name="T28" fmla="*/ 107 w 209"/>
              <a:gd name="T29" fmla="*/ 39 h 194"/>
              <a:gd name="T30" fmla="*/ 104 w 209"/>
              <a:gd name="T31" fmla="*/ 41 h 194"/>
              <a:gd name="T32" fmla="*/ 102 w 209"/>
              <a:gd name="T33" fmla="*/ 39 h 194"/>
              <a:gd name="T34" fmla="*/ 53 w 209"/>
              <a:gd name="T35" fmla="*/ 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9" h="194">
                <a:moveTo>
                  <a:pt x="104" y="194"/>
                </a:moveTo>
                <a:cubicBezTo>
                  <a:pt x="79" y="194"/>
                  <a:pt x="0" y="134"/>
                  <a:pt x="0" y="64"/>
                </a:cubicBezTo>
                <a:cubicBezTo>
                  <a:pt x="0" y="34"/>
                  <a:pt x="22" y="0"/>
                  <a:pt x="53" y="0"/>
                </a:cubicBezTo>
                <a:cubicBezTo>
                  <a:pt x="76" y="0"/>
                  <a:pt x="97" y="12"/>
                  <a:pt x="104" y="28"/>
                </a:cubicBezTo>
                <a:cubicBezTo>
                  <a:pt x="111" y="12"/>
                  <a:pt x="132" y="0"/>
                  <a:pt x="155" y="0"/>
                </a:cubicBezTo>
                <a:cubicBezTo>
                  <a:pt x="186" y="0"/>
                  <a:pt x="209" y="34"/>
                  <a:pt x="209" y="64"/>
                </a:cubicBezTo>
                <a:cubicBezTo>
                  <a:pt x="209" y="134"/>
                  <a:pt x="129" y="194"/>
                  <a:pt x="104" y="194"/>
                </a:cubicBezTo>
                <a:close/>
                <a:moveTo>
                  <a:pt x="53" y="5"/>
                </a:moveTo>
                <a:cubicBezTo>
                  <a:pt x="30" y="5"/>
                  <a:pt x="4" y="30"/>
                  <a:pt x="4" y="64"/>
                </a:cubicBezTo>
                <a:cubicBezTo>
                  <a:pt x="4" y="104"/>
                  <a:pt x="31" y="137"/>
                  <a:pt x="46" y="153"/>
                </a:cubicBezTo>
                <a:cubicBezTo>
                  <a:pt x="69" y="175"/>
                  <a:pt x="94" y="189"/>
                  <a:pt x="104" y="189"/>
                </a:cubicBezTo>
                <a:cubicBezTo>
                  <a:pt x="115" y="189"/>
                  <a:pt x="140" y="175"/>
                  <a:pt x="162" y="153"/>
                </a:cubicBezTo>
                <a:cubicBezTo>
                  <a:pt x="178" y="137"/>
                  <a:pt x="204" y="104"/>
                  <a:pt x="204" y="64"/>
                </a:cubicBezTo>
                <a:cubicBezTo>
                  <a:pt x="204" y="30"/>
                  <a:pt x="178" y="5"/>
                  <a:pt x="155" y="5"/>
                </a:cubicBezTo>
                <a:cubicBezTo>
                  <a:pt x="127" y="5"/>
                  <a:pt x="107" y="23"/>
                  <a:pt x="107" y="39"/>
                </a:cubicBezTo>
                <a:cubicBezTo>
                  <a:pt x="107" y="40"/>
                  <a:pt x="106" y="41"/>
                  <a:pt x="104" y="41"/>
                </a:cubicBezTo>
                <a:cubicBezTo>
                  <a:pt x="103" y="41"/>
                  <a:pt x="102" y="40"/>
                  <a:pt x="102" y="39"/>
                </a:cubicBezTo>
                <a:cubicBezTo>
                  <a:pt x="102" y="19"/>
                  <a:pt x="76" y="5"/>
                  <a:pt x="53" y="5"/>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pic>
        <p:nvPicPr>
          <p:cNvPr id="135" name="Picture 134">
            <a:extLst>
              <a:ext uri="{FF2B5EF4-FFF2-40B4-BE49-F238E27FC236}">
                <a16:creationId xmlns:a16="http://schemas.microsoft.com/office/drawing/2014/main" id="{AEF78E51-48B4-437E-B01A-0A3A2A9CC141}"/>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10873569" y="5237348"/>
            <a:ext cx="438514" cy="280396"/>
          </a:xfrm>
          <a:prstGeom prst="rect">
            <a:avLst/>
          </a:prstGeom>
        </p:spPr>
      </p:pic>
      <p:sp>
        <p:nvSpPr>
          <p:cNvPr id="137" name="Freeform 59">
            <a:extLst>
              <a:ext uri="{FF2B5EF4-FFF2-40B4-BE49-F238E27FC236}">
                <a16:creationId xmlns:a16="http://schemas.microsoft.com/office/drawing/2014/main" id="{EE083A12-1052-4824-8497-B353F5D43337}"/>
              </a:ext>
            </a:extLst>
          </p:cNvPr>
          <p:cNvSpPr>
            <a:spLocks noEditPoints="1"/>
          </p:cNvSpPr>
          <p:nvPr/>
        </p:nvSpPr>
        <p:spPr bwMode="auto">
          <a:xfrm>
            <a:off x="9825164" y="5091937"/>
            <a:ext cx="429219" cy="496546"/>
          </a:xfrm>
          <a:custGeom>
            <a:avLst/>
            <a:gdLst>
              <a:gd name="T0" fmla="*/ 145 w 191"/>
              <a:gd name="T1" fmla="*/ 74 h 221"/>
              <a:gd name="T2" fmla="*/ 174 w 191"/>
              <a:gd name="T3" fmla="*/ 10 h 221"/>
              <a:gd name="T4" fmla="*/ 161 w 191"/>
              <a:gd name="T5" fmla="*/ 62 h 221"/>
              <a:gd name="T6" fmla="*/ 164 w 191"/>
              <a:gd name="T7" fmla="*/ 63 h 221"/>
              <a:gd name="T8" fmla="*/ 173 w 191"/>
              <a:gd name="T9" fmla="*/ 1 h 221"/>
              <a:gd name="T10" fmla="*/ 115 w 191"/>
              <a:gd name="T11" fmla="*/ 44 h 221"/>
              <a:gd name="T12" fmla="*/ 95 w 191"/>
              <a:gd name="T13" fmla="*/ 42 h 221"/>
              <a:gd name="T14" fmla="*/ 76 w 191"/>
              <a:gd name="T15" fmla="*/ 44 h 221"/>
              <a:gd name="T16" fmla="*/ 17 w 191"/>
              <a:gd name="T17" fmla="*/ 1 h 221"/>
              <a:gd name="T18" fmla="*/ 26 w 191"/>
              <a:gd name="T19" fmla="*/ 63 h 221"/>
              <a:gd name="T20" fmla="*/ 29 w 191"/>
              <a:gd name="T21" fmla="*/ 62 h 221"/>
              <a:gd name="T22" fmla="*/ 16 w 191"/>
              <a:gd name="T23" fmla="*/ 10 h 221"/>
              <a:gd name="T24" fmla="*/ 63 w 191"/>
              <a:gd name="T25" fmla="*/ 49 h 221"/>
              <a:gd name="T26" fmla="*/ 42 w 191"/>
              <a:gd name="T27" fmla="*/ 75 h 221"/>
              <a:gd name="T28" fmla="*/ 1 w 191"/>
              <a:gd name="T29" fmla="*/ 112 h 221"/>
              <a:gd name="T30" fmla="*/ 8 w 191"/>
              <a:gd name="T31" fmla="*/ 111 h 221"/>
              <a:gd name="T32" fmla="*/ 37 w 191"/>
              <a:gd name="T33" fmla="*/ 131 h 221"/>
              <a:gd name="T34" fmla="*/ 68 w 191"/>
              <a:gd name="T35" fmla="*/ 175 h 221"/>
              <a:gd name="T36" fmla="*/ 58 w 191"/>
              <a:gd name="T37" fmla="*/ 200 h 221"/>
              <a:gd name="T38" fmla="*/ 112 w 191"/>
              <a:gd name="T39" fmla="*/ 221 h 221"/>
              <a:gd name="T40" fmla="*/ 132 w 191"/>
              <a:gd name="T41" fmla="*/ 197 h 221"/>
              <a:gd name="T42" fmla="*/ 144 w 191"/>
              <a:gd name="T43" fmla="*/ 140 h 221"/>
              <a:gd name="T44" fmla="*/ 154 w 191"/>
              <a:gd name="T45" fmla="*/ 101 h 221"/>
              <a:gd name="T46" fmla="*/ 187 w 191"/>
              <a:gd name="T47" fmla="*/ 112 h 221"/>
              <a:gd name="T48" fmla="*/ 190 w 191"/>
              <a:gd name="T49" fmla="*/ 110 h 221"/>
              <a:gd name="T50" fmla="*/ 128 w 191"/>
              <a:gd name="T51" fmla="*/ 197 h 221"/>
              <a:gd name="T52" fmla="*/ 112 w 191"/>
              <a:gd name="T53" fmla="*/ 216 h 221"/>
              <a:gd name="T54" fmla="*/ 63 w 191"/>
              <a:gd name="T55" fmla="*/ 200 h 221"/>
              <a:gd name="T56" fmla="*/ 71 w 191"/>
              <a:gd name="T57" fmla="*/ 179 h 221"/>
              <a:gd name="T58" fmla="*/ 73 w 191"/>
              <a:gd name="T59" fmla="*/ 177 h 221"/>
              <a:gd name="T60" fmla="*/ 104 w 191"/>
              <a:gd name="T61" fmla="*/ 173 h 221"/>
              <a:gd name="T62" fmla="*/ 184 w 191"/>
              <a:gd name="T63" fmla="*/ 106 h 221"/>
              <a:gd name="T64" fmla="*/ 149 w 191"/>
              <a:gd name="T65" fmla="*/ 91 h 221"/>
              <a:gd name="T66" fmla="*/ 149 w 191"/>
              <a:gd name="T67" fmla="*/ 128 h 221"/>
              <a:gd name="T68" fmla="*/ 119 w 191"/>
              <a:gd name="T69" fmla="*/ 173 h 221"/>
              <a:gd name="T70" fmla="*/ 86 w 191"/>
              <a:gd name="T71" fmla="*/ 168 h 221"/>
              <a:gd name="T72" fmla="*/ 50 w 191"/>
              <a:gd name="T73" fmla="*/ 138 h 221"/>
              <a:gd name="T74" fmla="*/ 43 w 191"/>
              <a:gd name="T75" fmla="*/ 94 h 221"/>
              <a:gd name="T76" fmla="*/ 38 w 191"/>
              <a:gd name="T77" fmla="*/ 93 h 221"/>
              <a:gd name="T78" fmla="*/ 6 w 191"/>
              <a:gd name="T79" fmla="*/ 107 h 221"/>
              <a:gd name="T80" fmla="*/ 47 w 191"/>
              <a:gd name="T81" fmla="*/ 78 h 221"/>
              <a:gd name="T82" fmla="*/ 95 w 191"/>
              <a:gd name="T83" fmla="*/ 47 h 221"/>
              <a:gd name="T84" fmla="*/ 143 w 191"/>
              <a:gd name="T85" fmla="*/ 78 h 221"/>
              <a:gd name="T86" fmla="*/ 185 w 191"/>
              <a:gd name="T87" fmla="*/ 107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91" h="221">
                <a:moveTo>
                  <a:pt x="149" y="75"/>
                </a:moveTo>
                <a:cubicBezTo>
                  <a:pt x="147" y="74"/>
                  <a:pt x="146" y="74"/>
                  <a:pt x="145" y="74"/>
                </a:cubicBezTo>
                <a:cubicBezTo>
                  <a:pt x="141" y="61"/>
                  <a:pt x="135" y="54"/>
                  <a:pt x="127" y="49"/>
                </a:cubicBezTo>
                <a:cubicBezTo>
                  <a:pt x="154" y="47"/>
                  <a:pt x="169" y="29"/>
                  <a:pt x="174" y="10"/>
                </a:cubicBezTo>
                <a:cubicBezTo>
                  <a:pt x="184" y="34"/>
                  <a:pt x="175" y="52"/>
                  <a:pt x="162" y="59"/>
                </a:cubicBezTo>
                <a:cubicBezTo>
                  <a:pt x="161" y="60"/>
                  <a:pt x="160" y="61"/>
                  <a:pt x="161" y="62"/>
                </a:cubicBezTo>
                <a:cubicBezTo>
                  <a:pt x="161" y="63"/>
                  <a:pt x="162" y="64"/>
                  <a:pt x="163" y="64"/>
                </a:cubicBezTo>
                <a:cubicBezTo>
                  <a:pt x="163" y="64"/>
                  <a:pt x="164" y="63"/>
                  <a:pt x="164" y="63"/>
                </a:cubicBezTo>
                <a:cubicBezTo>
                  <a:pt x="180" y="54"/>
                  <a:pt x="191" y="31"/>
                  <a:pt x="176" y="2"/>
                </a:cubicBezTo>
                <a:cubicBezTo>
                  <a:pt x="175" y="1"/>
                  <a:pt x="174" y="0"/>
                  <a:pt x="173" y="1"/>
                </a:cubicBezTo>
                <a:cubicBezTo>
                  <a:pt x="172" y="1"/>
                  <a:pt x="172" y="1"/>
                  <a:pt x="171" y="2"/>
                </a:cubicBezTo>
                <a:cubicBezTo>
                  <a:pt x="170" y="10"/>
                  <a:pt x="161" y="49"/>
                  <a:pt x="115" y="44"/>
                </a:cubicBezTo>
                <a:cubicBezTo>
                  <a:pt x="115" y="44"/>
                  <a:pt x="115" y="44"/>
                  <a:pt x="115" y="44"/>
                </a:cubicBezTo>
                <a:cubicBezTo>
                  <a:pt x="109" y="43"/>
                  <a:pt x="102" y="42"/>
                  <a:pt x="95" y="42"/>
                </a:cubicBezTo>
                <a:cubicBezTo>
                  <a:pt x="88" y="42"/>
                  <a:pt x="81" y="43"/>
                  <a:pt x="76" y="44"/>
                </a:cubicBezTo>
                <a:cubicBezTo>
                  <a:pt x="76" y="44"/>
                  <a:pt x="76" y="44"/>
                  <a:pt x="76" y="44"/>
                </a:cubicBezTo>
                <a:cubicBezTo>
                  <a:pt x="29" y="49"/>
                  <a:pt x="20" y="10"/>
                  <a:pt x="19" y="2"/>
                </a:cubicBezTo>
                <a:cubicBezTo>
                  <a:pt x="19" y="1"/>
                  <a:pt x="18" y="1"/>
                  <a:pt x="17" y="1"/>
                </a:cubicBezTo>
                <a:cubicBezTo>
                  <a:pt x="16" y="0"/>
                  <a:pt x="15" y="1"/>
                  <a:pt x="15" y="2"/>
                </a:cubicBezTo>
                <a:cubicBezTo>
                  <a:pt x="0" y="31"/>
                  <a:pt x="10" y="54"/>
                  <a:pt x="26" y="63"/>
                </a:cubicBezTo>
                <a:cubicBezTo>
                  <a:pt x="27" y="63"/>
                  <a:pt x="27" y="64"/>
                  <a:pt x="27" y="64"/>
                </a:cubicBezTo>
                <a:cubicBezTo>
                  <a:pt x="28" y="64"/>
                  <a:pt x="29" y="63"/>
                  <a:pt x="29" y="62"/>
                </a:cubicBezTo>
                <a:cubicBezTo>
                  <a:pt x="30" y="61"/>
                  <a:pt x="30" y="60"/>
                  <a:pt x="28" y="59"/>
                </a:cubicBezTo>
                <a:cubicBezTo>
                  <a:pt x="15" y="52"/>
                  <a:pt x="7" y="34"/>
                  <a:pt x="16" y="10"/>
                </a:cubicBezTo>
                <a:cubicBezTo>
                  <a:pt x="18" y="17"/>
                  <a:pt x="22" y="27"/>
                  <a:pt x="30" y="35"/>
                </a:cubicBezTo>
                <a:cubicBezTo>
                  <a:pt x="39" y="43"/>
                  <a:pt x="50" y="48"/>
                  <a:pt x="63" y="49"/>
                </a:cubicBezTo>
                <a:cubicBezTo>
                  <a:pt x="55" y="54"/>
                  <a:pt x="50" y="61"/>
                  <a:pt x="45" y="74"/>
                </a:cubicBezTo>
                <a:cubicBezTo>
                  <a:pt x="44" y="74"/>
                  <a:pt x="43" y="74"/>
                  <a:pt x="42" y="75"/>
                </a:cubicBezTo>
                <a:cubicBezTo>
                  <a:pt x="24" y="77"/>
                  <a:pt x="3" y="80"/>
                  <a:pt x="1" y="110"/>
                </a:cubicBezTo>
                <a:cubicBezTo>
                  <a:pt x="1" y="111"/>
                  <a:pt x="1" y="111"/>
                  <a:pt x="1" y="112"/>
                </a:cubicBezTo>
                <a:cubicBezTo>
                  <a:pt x="2" y="112"/>
                  <a:pt x="3" y="112"/>
                  <a:pt x="4" y="112"/>
                </a:cubicBezTo>
                <a:cubicBezTo>
                  <a:pt x="8" y="111"/>
                  <a:pt x="8" y="111"/>
                  <a:pt x="8" y="111"/>
                </a:cubicBezTo>
                <a:cubicBezTo>
                  <a:pt x="21" y="107"/>
                  <a:pt x="30" y="104"/>
                  <a:pt x="36" y="101"/>
                </a:cubicBezTo>
                <a:cubicBezTo>
                  <a:pt x="33" y="113"/>
                  <a:pt x="32" y="122"/>
                  <a:pt x="37" y="131"/>
                </a:cubicBezTo>
                <a:cubicBezTo>
                  <a:pt x="39" y="134"/>
                  <a:pt x="43" y="138"/>
                  <a:pt x="47" y="142"/>
                </a:cubicBezTo>
                <a:cubicBezTo>
                  <a:pt x="56" y="150"/>
                  <a:pt x="66" y="161"/>
                  <a:pt x="68" y="175"/>
                </a:cubicBezTo>
                <a:cubicBezTo>
                  <a:pt x="62" y="180"/>
                  <a:pt x="58" y="188"/>
                  <a:pt x="58" y="197"/>
                </a:cubicBezTo>
                <a:cubicBezTo>
                  <a:pt x="58" y="200"/>
                  <a:pt x="58" y="200"/>
                  <a:pt x="58" y="200"/>
                </a:cubicBezTo>
                <a:cubicBezTo>
                  <a:pt x="58" y="211"/>
                  <a:pt x="67" y="221"/>
                  <a:pt x="79" y="221"/>
                </a:cubicBezTo>
                <a:cubicBezTo>
                  <a:pt x="112" y="221"/>
                  <a:pt x="112" y="221"/>
                  <a:pt x="112" y="221"/>
                </a:cubicBezTo>
                <a:cubicBezTo>
                  <a:pt x="123" y="221"/>
                  <a:pt x="132" y="211"/>
                  <a:pt x="132" y="200"/>
                </a:cubicBezTo>
                <a:cubicBezTo>
                  <a:pt x="132" y="197"/>
                  <a:pt x="132" y="197"/>
                  <a:pt x="132" y="197"/>
                </a:cubicBezTo>
                <a:cubicBezTo>
                  <a:pt x="132" y="189"/>
                  <a:pt x="129" y="181"/>
                  <a:pt x="124" y="176"/>
                </a:cubicBezTo>
                <a:cubicBezTo>
                  <a:pt x="125" y="157"/>
                  <a:pt x="136" y="148"/>
                  <a:pt x="144" y="140"/>
                </a:cubicBezTo>
                <a:cubicBezTo>
                  <a:pt x="148" y="137"/>
                  <a:pt x="151" y="134"/>
                  <a:pt x="153" y="131"/>
                </a:cubicBezTo>
                <a:cubicBezTo>
                  <a:pt x="158" y="122"/>
                  <a:pt x="157" y="113"/>
                  <a:pt x="154" y="101"/>
                </a:cubicBezTo>
                <a:cubicBezTo>
                  <a:pt x="160" y="104"/>
                  <a:pt x="170" y="107"/>
                  <a:pt x="182" y="111"/>
                </a:cubicBezTo>
                <a:cubicBezTo>
                  <a:pt x="187" y="112"/>
                  <a:pt x="187" y="112"/>
                  <a:pt x="187" y="112"/>
                </a:cubicBezTo>
                <a:cubicBezTo>
                  <a:pt x="187" y="112"/>
                  <a:pt x="188" y="112"/>
                  <a:pt x="189" y="112"/>
                </a:cubicBezTo>
                <a:cubicBezTo>
                  <a:pt x="189" y="111"/>
                  <a:pt x="190" y="111"/>
                  <a:pt x="190" y="110"/>
                </a:cubicBezTo>
                <a:cubicBezTo>
                  <a:pt x="187" y="80"/>
                  <a:pt x="166" y="77"/>
                  <a:pt x="149" y="75"/>
                </a:cubicBezTo>
                <a:close/>
                <a:moveTo>
                  <a:pt x="128" y="197"/>
                </a:moveTo>
                <a:cubicBezTo>
                  <a:pt x="128" y="200"/>
                  <a:pt x="128" y="200"/>
                  <a:pt x="128" y="200"/>
                </a:cubicBezTo>
                <a:cubicBezTo>
                  <a:pt x="128" y="209"/>
                  <a:pt x="120" y="216"/>
                  <a:pt x="112" y="216"/>
                </a:cubicBezTo>
                <a:cubicBezTo>
                  <a:pt x="79" y="216"/>
                  <a:pt x="79" y="216"/>
                  <a:pt x="79" y="216"/>
                </a:cubicBezTo>
                <a:cubicBezTo>
                  <a:pt x="70" y="216"/>
                  <a:pt x="63" y="209"/>
                  <a:pt x="63" y="200"/>
                </a:cubicBezTo>
                <a:cubicBezTo>
                  <a:pt x="63" y="197"/>
                  <a:pt x="63" y="197"/>
                  <a:pt x="63" y="197"/>
                </a:cubicBezTo>
                <a:cubicBezTo>
                  <a:pt x="63" y="189"/>
                  <a:pt x="66" y="183"/>
                  <a:pt x="71" y="179"/>
                </a:cubicBezTo>
                <a:cubicBezTo>
                  <a:pt x="71" y="179"/>
                  <a:pt x="71" y="179"/>
                  <a:pt x="71" y="179"/>
                </a:cubicBezTo>
                <a:cubicBezTo>
                  <a:pt x="72" y="179"/>
                  <a:pt x="73" y="178"/>
                  <a:pt x="73" y="177"/>
                </a:cubicBezTo>
                <a:cubicBezTo>
                  <a:pt x="77" y="174"/>
                  <a:pt x="81" y="173"/>
                  <a:pt x="86" y="173"/>
                </a:cubicBezTo>
                <a:cubicBezTo>
                  <a:pt x="104" y="173"/>
                  <a:pt x="104" y="173"/>
                  <a:pt x="104" y="173"/>
                </a:cubicBezTo>
                <a:cubicBezTo>
                  <a:pt x="117" y="173"/>
                  <a:pt x="128" y="184"/>
                  <a:pt x="128" y="197"/>
                </a:cubicBezTo>
                <a:close/>
                <a:moveTo>
                  <a:pt x="184" y="106"/>
                </a:moveTo>
                <a:cubicBezTo>
                  <a:pt x="169" y="102"/>
                  <a:pt x="153" y="97"/>
                  <a:pt x="152" y="93"/>
                </a:cubicBezTo>
                <a:cubicBezTo>
                  <a:pt x="152" y="91"/>
                  <a:pt x="151" y="91"/>
                  <a:pt x="149" y="91"/>
                </a:cubicBezTo>
                <a:cubicBezTo>
                  <a:pt x="148" y="91"/>
                  <a:pt x="147" y="93"/>
                  <a:pt x="148" y="94"/>
                </a:cubicBezTo>
                <a:cubicBezTo>
                  <a:pt x="152" y="110"/>
                  <a:pt x="154" y="120"/>
                  <a:pt x="149" y="128"/>
                </a:cubicBezTo>
                <a:cubicBezTo>
                  <a:pt x="148" y="131"/>
                  <a:pt x="145" y="134"/>
                  <a:pt x="141" y="137"/>
                </a:cubicBezTo>
                <a:cubicBezTo>
                  <a:pt x="133" y="144"/>
                  <a:pt x="122" y="154"/>
                  <a:pt x="119" y="173"/>
                </a:cubicBezTo>
                <a:cubicBezTo>
                  <a:pt x="115" y="170"/>
                  <a:pt x="110" y="168"/>
                  <a:pt x="104" y="168"/>
                </a:cubicBezTo>
                <a:cubicBezTo>
                  <a:pt x="86" y="168"/>
                  <a:pt x="86" y="168"/>
                  <a:pt x="86" y="168"/>
                </a:cubicBezTo>
                <a:cubicBezTo>
                  <a:pt x="81" y="168"/>
                  <a:pt x="77" y="170"/>
                  <a:pt x="72" y="172"/>
                </a:cubicBezTo>
                <a:cubicBezTo>
                  <a:pt x="70" y="157"/>
                  <a:pt x="58" y="146"/>
                  <a:pt x="50" y="138"/>
                </a:cubicBezTo>
                <a:cubicBezTo>
                  <a:pt x="46" y="134"/>
                  <a:pt x="43" y="131"/>
                  <a:pt x="41" y="128"/>
                </a:cubicBezTo>
                <a:cubicBezTo>
                  <a:pt x="36" y="120"/>
                  <a:pt x="39" y="110"/>
                  <a:pt x="43" y="94"/>
                </a:cubicBezTo>
                <a:cubicBezTo>
                  <a:pt x="43" y="93"/>
                  <a:pt x="42" y="91"/>
                  <a:pt x="41" y="91"/>
                </a:cubicBezTo>
                <a:cubicBezTo>
                  <a:pt x="40" y="91"/>
                  <a:pt x="38" y="91"/>
                  <a:pt x="38" y="93"/>
                </a:cubicBezTo>
                <a:cubicBezTo>
                  <a:pt x="37" y="97"/>
                  <a:pt x="21" y="102"/>
                  <a:pt x="7" y="106"/>
                </a:cubicBezTo>
                <a:cubicBezTo>
                  <a:pt x="6" y="107"/>
                  <a:pt x="6" y="107"/>
                  <a:pt x="6" y="107"/>
                </a:cubicBezTo>
                <a:cubicBezTo>
                  <a:pt x="9" y="84"/>
                  <a:pt x="26" y="82"/>
                  <a:pt x="42" y="79"/>
                </a:cubicBezTo>
                <a:cubicBezTo>
                  <a:pt x="44" y="79"/>
                  <a:pt x="46" y="79"/>
                  <a:pt x="47" y="78"/>
                </a:cubicBezTo>
                <a:cubicBezTo>
                  <a:pt x="48" y="78"/>
                  <a:pt x="49" y="78"/>
                  <a:pt x="49" y="77"/>
                </a:cubicBezTo>
                <a:cubicBezTo>
                  <a:pt x="57" y="52"/>
                  <a:pt x="72" y="47"/>
                  <a:pt x="95" y="47"/>
                </a:cubicBezTo>
                <a:cubicBezTo>
                  <a:pt x="119" y="47"/>
                  <a:pt x="133" y="52"/>
                  <a:pt x="141" y="77"/>
                </a:cubicBezTo>
                <a:cubicBezTo>
                  <a:pt x="141" y="78"/>
                  <a:pt x="142" y="78"/>
                  <a:pt x="143" y="78"/>
                </a:cubicBezTo>
                <a:cubicBezTo>
                  <a:pt x="145" y="79"/>
                  <a:pt x="146" y="79"/>
                  <a:pt x="148" y="79"/>
                </a:cubicBezTo>
                <a:cubicBezTo>
                  <a:pt x="164" y="82"/>
                  <a:pt x="181" y="84"/>
                  <a:pt x="185" y="107"/>
                </a:cubicBezTo>
                <a:lnTo>
                  <a:pt x="184" y="106"/>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9" name="Freeform 57">
            <a:extLst>
              <a:ext uri="{FF2B5EF4-FFF2-40B4-BE49-F238E27FC236}">
                <a16:creationId xmlns:a16="http://schemas.microsoft.com/office/drawing/2014/main" id="{B3DCBD9B-A5D5-414F-9FA1-D11172875E8F}"/>
              </a:ext>
            </a:extLst>
          </p:cNvPr>
          <p:cNvSpPr>
            <a:spLocks noEditPoints="1"/>
          </p:cNvSpPr>
          <p:nvPr/>
        </p:nvSpPr>
        <p:spPr bwMode="auto">
          <a:xfrm>
            <a:off x="9924992" y="5287318"/>
            <a:ext cx="54704" cy="50496"/>
          </a:xfrm>
          <a:custGeom>
            <a:avLst/>
            <a:gdLst>
              <a:gd name="T0" fmla="*/ 17 w 24"/>
              <a:gd name="T1" fmla="*/ 4 h 23"/>
              <a:gd name="T2" fmla="*/ 16 w 24"/>
              <a:gd name="T3" fmla="*/ 2 h 23"/>
              <a:gd name="T4" fmla="*/ 10 w 24"/>
              <a:gd name="T5" fmla="*/ 0 h 23"/>
              <a:gd name="T6" fmla="*/ 2 w 24"/>
              <a:gd name="T7" fmla="*/ 5 h 23"/>
              <a:gd name="T8" fmla="*/ 6 w 24"/>
              <a:gd name="T9" fmla="*/ 21 h 23"/>
              <a:gd name="T10" fmla="*/ 13 w 24"/>
              <a:gd name="T11" fmla="*/ 23 h 23"/>
              <a:gd name="T12" fmla="*/ 13 w 24"/>
              <a:gd name="T13" fmla="*/ 23 h 23"/>
              <a:gd name="T14" fmla="*/ 24 w 24"/>
              <a:gd name="T15" fmla="*/ 19 h 23"/>
              <a:gd name="T16" fmla="*/ 23 w 24"/>
              <a:gd name="T17" fmla="*/ 16 h 23"/>
              <a:gd name="T18" fmla="*/ 17 w 24"/>
              <a:gd name="T19" fmla="*/ 4 h 23"/>
              <a:gd name="T20" fmla="*/ 13 w 24"/>
              <a:gd name="T21" fmla="*/ 19 h 23"/>
              <a:gd name="T22" fmla="*/ 13 w 24"/>
              <a:gd name="T23" fmla="*/ 19 h 23"/>
              <a:gd name="T24" fmla="*/ 9 w 24"/>
              <a:gd name="T25" fmla="*/ 18 h 23"/>
              <a:gd name="T26" fmla="*/ 6 w 24"/>
              <a:gd name="T27" fmla="*/ 7 h 23"/>
              <a:gd name="T28" fmla="*/ 10 w 24"/>
              <a:gd name="T29" fmla="*/ 5 h 23"/>
              <a:gd name="T30" fmla="*/ 13 w 24"/>
              <a:gd name="T31" fmla="*/ 6 h 23"/>
              <a:gd name="T32" fmla="*/ 19 w 24"/>
              <a:gd name="T33" fmla="*/ 18 h 23"/>
              <a:gd name="T34" fmla="*/ 13 w 24"/>
              <a:gd name="T35"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 h="23">
                <a:moveTo>
                  <a:pt x="17" y="4"/>
                </a:moveTo>
                <a:cubicBezTo>
                  <a:pt x="17" y="3"/>
                  <a:pt x="17" y="3"/>
                  <a:pt x="16" y="2"/>
                </a:cubicBezTo>
                <a:cubicBezTo>
                  <a:pt x="14" y="1"/>
                  <a:pt x="12" y="0"/>
                  <a:pt x="10" y="0"/>
                </a:cubicBezTo>
                <a:cubicBezTo>
                  <a:pt x="6" y="0"/>
                  <a:pt x="3" y="2"/>
                  <a:pt x="2" y="5"/>
                </a:cubicBezTo>
                <a:cubicBezTo>
                  <a:pt x="0" y="9"/>
                  <a:pt x="0" y="18"/>
                  <a:pt x="6" y="21"/>
                </a:cubicBezTo>
                <a:cubicBezTo>
                  <a:pt x="8" y="23"/>
                  <a:pt x="11" y="23"/>
                  <a:pt x="13" y="23"/>
                </a:cubicBezTo>
                <a:cubicBezTo>
                  <a:pt x="13" y="23"/>
                  <a:pt x="13" y="23"/>
                  <a:pt x="13" y="23"/>
                </a:cubicBezTo>
                <a:cubicBezTo>
                  <a:pt x="18" y="23"/>
                  <a:pt x="23" y="22"/>
                  <a:pt x="24" y="19"/>
                </a:cubicBezTo>
                <a:cubicBezTo>
                  <a:pt x="24" y="18"/>
                  <a:pt x="24" y="17"/>
                  <a:pt x="23" y="16"/>
                </a:cubicBezTo>
                <a:cubicBezTo>
                  <a:pt x="21" y="13"/>
                  <a:pt x="19" y="11"/>
                  <a:pt x="17" y="4"/>
                </a:cubicBezTo>
                <a:close/>
                <a:moveTo>
                  <a:pt x="13" y="19"/>
                </a:moveTo>
                <a:cubicBezTo>
                  <a:pt x="13" y="19"/>
                  <a:pt x="13" y="19"/>
                  <a:pt x="13" y="19"/>
                </a:cubicBezTo>
                <a:cubicBezTo>
                  <a:pt x="12" y="19"/>
                  <a:pt x="10" y="19"/>
                  <a:pt x="9" y="18"/>
                </a:cubicBezTo>
                <a:cubicBezTo>
                  <a:pt x="5" y="15"/>
                  <a:pt x="5" y="9"/>
                  <a:pt x="6" y="7"/>
                </a:cubicBezTo>
                <a:cubicBezTo>
                  <a:pt x="6" y="6"/>
                  <a:pt x="8" y="5"/>
                  <a:pt x="10" y="5"/>
                </a:cubicBezTo>
                <a:cubicBezTo>
                  <a:pt x="11" y="5"/>
                  <a:pt x="12" y="5"/>
                  <a:pt x="13" y="6"/>
                </a:cubicBezTo>
                <a:cubicBezTo>
                  <a:pt x="14" y="11"/>
                  <a:pt x="16" y="15"/>
                  <a:pt x="19" y="18"/>
                </a:cubicBezTo>
                <a:cubicBezTo>
                  <a:pt x="17" y="18"/>
                  <a:pt x="16" y="19"/>
                  <a:pt x="13" y="19"/>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0" name="Freeform 58">
            <a:extLst>
              <a:ext uri="{FF2B5EF4-FFF2-40B4-BE49-F238E27FC236}">
                <a16:creationId xmlns:a16="http://schemas.microsoft.com/office/drawing/2014/main" id="{2BE01029-E561-4884-95F3-41583852D9D6}"/>
              </a:ext>
            </a:extLst>
          </p:cNvPr>
          <p:cNvSpPr>
            <a:spLocks noEditPoints="1"/>
          </p:cNvSpPr>
          <p:nvPr/>
        </p:nvSpPr>
        <p:spPr bwMode="auto">
          <a:xfrm>
            <a:off x="10070168" y="5287318"/>
            <a:ext cx="52601" cy="50496"/>
          </a:xfrm>
          <a:custGeom>
            <a:avLst/>
            <a:gdLst>
              <a:gd name="T0" fmla="*/ 14 w 24"/>
              <a:gd name="T1" fmla="*/ 0 h 23"/>
              <a:gd name="T2" fmla="*/ 8 w 24"/>
              <a:gd name="T3" fmla="*/ 2 h 23"/>
              <a:gd name="T4" fmla="*/ 7 w 24"/>
              <a:gd name="T5" fmla="*/ 4 h 23"/>
              <a:gd name="T6" fmla="*/ 1 w 24"/>
              <a:gd name="T7" fmla="*/ 16 h 23"/>
              <a:gd name="T8" fmla="*/ 0 w 24"/>
              <a:gd name="T9" fmla="*/ 19 h 23"/>
              <a:gd name="T10" fmla="*/ 11 w 24"/>
              <a:gd name="T11" fmla="*/ 23 h 23"/>
              <a:gd name="T12" fmla="*/ 18 w 24"/>
              <a:gd name="T13" fmla="*/ 21 h 23"/>
              <a:gd name="T14" fmla="*/ 22 w 24"/>
              <a:gd name="T15" fmla="*/ 5 h 23"/>
              <a:gd name="T16" fmla="*/ 14 w 24"/>
              <a:gd name="T17" fmla="*/ 0 h 23"/>
              <a:gd name="T18" fmla="*/ 16 w 24"/>
              <a:gd name="T19" fmla="*/ 18 h 23"/>
              <a:gd name="T20" fmla="*/ 11 w 24"/>
              <a:gd name="T21" fmla="*/ 19 h 23"/>
              <a:gd name="T22" fmla="*/ 6 w 24"/>
              <a:gd name="T23" fmla="*/ 18 h 23"/>
              <a:gd name="T24" fmla="*/ 11 w 24"/>
              <a:gd name="T25" fmla="*/ 6 h 23"/>
              <a:gd name="T26" fmla="*/ 14 w 24"/>
              <a:gd name="T27" fmla="*/ 5 h 23"/>
              <a:gd name="T28" fmla="*/ 18 w 24"/>
              <a:gd name="T29" fmla="*/ 7 h 23"/>
              <a:gd name="T30" fmla="*/ 16 w 24"/>
              <a:gd name="T31" fmla="*/ 1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 h="23">
                <a:moveTo>
                  <a:pt x="14" y="0"/>
                </a:moveTo>
                <a:cubicBezTo>
                  <a:pt x="12" y="0"/>
                  <a:pt x="10" y="1"/>
                  <a:pt x="8" y="2"/>
                </a:cubicBezTo>
                <a:cubicBezTo>
                  <a:pt x="7" y="3"/>
                  <a:pt x="7" y="3"/>
                  <a:pt x="7" y="4"/>
                </a:cubicBezTo>
                <a:cubicBezTo>
                  <a:pt x="5" y="11"/>
                  <a:pt x="3" y="13"/>
                  <a:pt x="1" y="16"/>
                </a:cubicBezTo>
                <a:cubicBezTo>
                  <a:pt x="0" y="17"/>
                  <a:pt x="0" y="18"/>
                  <a:pt x="0" y="19"/>
                </a:cubicBezTo>
                <a:cubicBezTo>
                  <a:pt x="1" y="22"/>
                  <a:pt x="7" y="23"/>
                  <a:pt x="11" y="23"/>
                </a:cubicBezTo>
                <a:cubicBezTo>
                  <a:pt x="14" y="23"/>
                  <a:pt x="16" y="23"/>
                  <a:pt x="18" y="21"/>
                </a:cubicBezTo>
                <a:cubicBezTo>
                  <a:pt x="24" y="18"/>
                  <a:pt x="24" y="9"/>
                  <a:pt x="22" y="5"/>
                </a:cubicBezTo>
                <a:cubicBezTo>
                  <a:pt x="21" y="2"/>
                  <a:pt x="18" y="0"/>
                  <a:pt x="14" y="0"/>
                </a:cubicBezTo>
                <a:close/>
                <a:moveTo>
                  <a:pt x="16" y="18"/>
                </a:moveTo>
                <a:cubicBezTo>
                  <a:pt x="14" y="19"/>
                  <a:pt x="12" y="19"/>
                  <a:pt x="11" y="19"/>
                </a:cubicBezTo>
                <a:cubicBezTo>
                  <a:pt x="9" y="19"/>
                  <a:pt x="7" y="18"/>
                  <a:pt x="6" y="18"/>
                </a:cubicBezTo>
                <a:cubicBezTo>
                  <a:pt x="8" y="15"/>
                  <a:pt x="10" y="11"/>
                  <a:pt x="11" y="6"/>
                </a:cubicBezTo>
                <a:cubicBezTo>
                  <a:pt x="12" y="5"/>
                  <a:pt x="13" y="5"/>
                  <a:pt x="14" y="5"/>
                </a:cubicBezTo>
                <a:cubicBezTo>
                  <a:pt x="16" y="5"/>
                  <a:pt x="18" y="6"/>
                  <a:pt x="18" y="7"/>
                </a:cubicBezTo>
                <a:cubicBezTo>
                  <a:pt x="19" y="9"/>
                  <a:pt x="19" y="15"/>
                  <a:pt x="16" y="18"/>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1" name="Freeform 60">
            <a:extLst>
              <a:ext uri="{FF2B5EF4-FFF2-40B4-BE49-F238E27FC236}">
                <a16:creationId xmlns:a16="http://schemas.microsoft.com/office/drawing/2014/main" id="{10714EBC-8B81-4779-9A05-2EBBAD7605A0}"/>
              </a:ext>
            </a:extLst>
          </p:cNvPr>
          <p:cNvSpPr>
            <a:spLocks noEditPoints="1"/>
          </p:cNvSpPr>
          <p:nvPr/>
        </p:nvSpPr>
        <p:spPr bwMode="auto">
          <a:xfrm>
            <a:off x="9977591" y="5513505"/>
            <a:ext cx="42080" cy="46288"/>
          </a:xfrm>
          <a:custGeom>
            <a:avLst/>
            <a:gdLst>
              <a:gd name="T0" fmla="*/ 10 w 19"/>
              <a:gd name="T1" fmla="*/ 0 h 21"/>
              <a:gd name="T2" fmla="*/ 0 w 19"/>
              <a:gd name="T3" fmla="*/ 10 h 21"/>
              <a:gd name="T4" fmla="*/ 10 w 19"/>
              <a:gd name="T5" fmla="*/ 21 h 21"/>
              <a:gd name="T6" fmla="*/ 19 w 19"/>
              <a:gd name="T7" fmla="*/ 10 h 21"/>
              <a:gd name="T8" fmla="*/ 10 w 19"/>
              <a:gd name="T9" fmla="*/ 0 h 21"/>
              <a:gd name="T10" fmla="*/ 10 w 19"/>
              <a:gd name="T11" fmla="*/ 16 h 21"/>
              <a:gd name="T12" fmla="*/ 5 w 19"/>
              <a:gd name="T13" fmla="*/ 10 h 21"/>
              <a:gd name="T14" fmla="*/ 10 w 19"/>
              <a:gd name="T15" fmla="*/ 5 h 21"/>
              <a:gd name="T16" fmla="*/ 14 w 19"/>
              <a:gd name="T17" fmla="*/ 10 h 21"/>
              <a:gd name="T18" fmla="*/ 10 w 19"/>
              <a:gd name="T19" fmla="*/ 1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21">
                <a:moveTo>
                  <a:pt x="10" y="0"/>
                </a:moveTo>
                <a:cubicBezTo>
                  <a:pt x="4" y="0"/>
                  <a:pt x="0" y="4"/>
                  <a:pt x="0" y="10"/>
                </a:cubicBezTo>
                <a:cubicBezTo>
                  <a:pt x="0" y="16"/>
                  <a:pt x="4" y="21"/>
                  <a:pt x="10" y="21"/>
                </a:cubicBezTo>
                <a:cubicBezTo>
                  <a:pt x="15" y="21"/>
                  <a:pt x="19" y="16"/>
                  <a:pt x="19" y="10"/>
                </a:cubicBezTo>
                <a:cubicBezTo>
                  <a:pt x="19" y="4"/>
                  <a:pt x="15" y="0"/>
                  <a:pt x="10" y="0"/>
                </a:cubicBezTo>
                <a:close/>
                <a:moveTo>
                  <a:pt x="10" y="16"/>
                </a:moveTo>
                <a:cubicBezTo>
                  <a:pt x="7" y="16"/>
                  <a:pt x="5" y="14"/>
                  <a:pt x="5" y="10"/>
                </a:cubicBezTo>
                <a:cubicBezTo>
                  <a:pt x="5" y="7"/>
                  <a:pt x="7" y="5"/>
                  <a:pt x="10" y="5"/>
                </a:cubicBezTo>
                <a:cubicBezTo>
                  <a:pt x="12" y="5"/>
                  <a:pt x="14" y="7"/>
                  <a:pt x="14" y="10"/>
                </a:cubicBezTo>
                <a:cubicBezTo>
                  <a:pt x="14" y="14"/>
                  <a:pt x="12" y="16"/>
                  <a:pt x="10" y="16"/>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5" name="Freeform 60">
            <a:extLst>
              <a:ext uri="{FF2B5EF4-FFF2-40B4-BE49-F238E27FC236}">
                <a16:creationId xmlns:a16="http://schemas.microsoft.com/office/drawing/2014/main" id="{F27B8AC2-1899-42FC-BF1F-43814249F981}"/>
              </a:ext>
            </a:extLst>
          </p:cNvPr>
          <p:cNvSpPr>
            <a:spLocks noEditPoints="1"/>
          </p:cNvSpPr>
          <p:nvPr/>
        </p:nvSpPr>
        <p:spPr bwMode="auto">
          <a:xfrm>
            <a:off x="10047608" y="5517479"/>
            <a:ext cx="42080" cy="46288"/>
          </a:xfrm>
          <a:custGeom>
            <a:avLst/>
            <a:gdLst>
              <a:gd name="T0" fmla="*/ 10 w 19"/>
              <a:gd name="T1" fmla="*/ 0 h 21"/>
              <a:gd name="T2" fmla="*/ 0 w 19"/>
              <a:gd name="T3" fmla="*/ 10 h 21"/>
              <a:gd name="T4" fmla="*/ 10 w 19"/>
              <a:gd name="T5" fmla="*/ 21 h 21"/>
              <a:gd name="T6" fmla="*/ 19 w 19"/>
              <a:gd name="T7" fmla="*/ 10 h 21"/>
              <a:gd name="T8" fmla="*/ 10 w 19"/>
              <a:gd name="T9" fmla="*/ 0 h 21"/>
              <a:gd name="T10" fmla="*/ 10 w 19"/>
              <a:gd name="T11" fmla="*/ 16 h 21"/>
              <a:gd name="T12" fmla="*/ 5 w 19"/>
              <a:gd name="T13" fmla="*/ 10 h 21"/>
              <a:gd name="T14" fmla="*/ 10 w 19"/>
              <a:gd name="T15" fmla="*/ 5 h 21"/>
              <a:gd name="T16" fmla="*/ 14 w 19"/>
              <a:gd name="T17" fmla="*/ 10 h 21"/>
              <a:gd name="T18" fmla="*/ 10 w 19"/>
              <a:gd name="T19" fmla="*/ 1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21">
                <a:moveTo>
                  <a:pt x="10" y="0"/>
                </a:moveTo>
                <a:cubicBezTo>
                  <a:pt x="4" y="0"/>
                  <a:pt x="0" y="4"/>
                  <a:pt x="0" y="10"/>
                </a:cubicBezTo>
                <a:cubicBezTo>
                  <a:pt x="0" y="16"/>
                  <a:pt x="4" y="21"/>
                  <a:pt x="10" y="21"/>
                </a:cubicBezTo>
                <a:cubicBezTo>
                  <a:pt x="15" y="21"/>
                  <a:pt x="19" y="16"/>
                  <a:pt x="19" y="10"/>
                </a:cubicBezTo>
                <a:cubicBezTo>
                  <a:pt x="19" y="4"/>
                  <a:pt x="15" y="0"/>
                  <a:pt x="10" y="0"/>
                </a:cubicBezTo>
                <a:close/>
                <a:moveTo>
                  <a:pt x="10" y="16"/>
                </a:moveTo>
                <a:cubicBezTo>
                  <a:pt x="7" y="16"/>
                  <a:pt x="5" y="14"/>
                  <a:pt x="5" y="10"/>
                </a:cubicBezTo>
                <a:cubicBezTo>
                  <a:pt x="5" y="7"/>
                  <a:pt x="7" y="5"/>
                  <a:pt x="10" y="5"/>
                </a:cubicBezTo>
                <a:cubicBezTo>
                  <a:pt x="12" y="5"/>
                  <a:pt x="14" y="7"/>
                  <a:pt x="14" y="10"/>
                </a:cubicBezTo>
                <a:cubicBezTo>
                  <a:pt x="14" y="14"/>
                  <a:pt x="12" y="16"/>
                  <a:pt x="10" y="16"/>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146" name="Group 4">
            <a:extLst>
              <a:ext uri="{FF2B5EF4-FFF2-40B4-BE49-F238E27FC236}">
                <a16:creationId xmlns:a16="http://schemas.microsoft.com/office/drawing/2014/main" id="{213D47AF-AA72-4884-9625-F4644F4EE05C}"/>
              </a:ext>
            </a:extLst>
          </p:cNvPr>
          <p:cNvGrpSpPr>
            <a:grpSpLocks noChangeAspect="1"/>
          </p:cNvGrpSpPr>
          <p:nvPr/>
        </p:nvGrpSpPr>
        <p:grpSpPr bwMode="auto">
          <a:xfrm>
            <a:off x="4000578" y="3535956"/>
            <a:ext cx="293062" cy="581750"/>
            <a:chOff x="1506" y="3505"/>
            <a:chExt cx="871" cy="1729"/>
          </a:xfrm>
          <a:solidFill>
            <a:schemeClr val="accent2"/>
          </a:solidFill>
        </p:grpSpPr>
        <p:sp>
          <p:nvSpPr>
            <p:cNvPr id="147" name="Freeform 5">
              <a:extLst>
                <a:ext uri="{FF2B5EF4-FFF2-40B4-BE49-F238E27FC236}">
                  <a16:creationId xmlns:a16="http://schemas.microsoft.com/office/drawing/2014/main" id="{DFDF8691-6F90-4FC2-9266-F3AC6B0AD212}"/>
                </a:ext>
              </a:extLst>
            </p:cNvPr>
            <p:cNvSpPr>
              <a:spLocks noEditPoints="1"/>
            </p:cNvSpPr>
            <p:nvPr/>
          </p:nvSpPr>
          <p:spPr bwMode="auto">
            <a:xfrm>
              <a:off x="1777" y="3505"/>
              <a:ext cx="329" cy="325"/>
            </a:xfrm>
            <a:custGeom>
              <a:avLst/>
              <a:gdLst>
                <a:gd name="T0" fmla="*/ 69 w 138"/>
                <a:gd name="T1" fmla="*/ 137 h 137"/>
                <a:gd name="T2" fmla="*/ 0 w 138"/>
                <a:gd name="T3" fmla="*/ 68 h 137"/>
                <a:gd name="T4" fmla="*/ 69 w 138"/>
                <a:gd name="T5" fmla="*/ 0 h 137"/>
                <a:gd name="T6" fmla="*/ 138 w 138"/>
                <a:gd name="T7" fmla="*/ 68 h 137"/>
                <a:gd name="T8" fmla="*/ 69 w 138"/>
                <a:gd name="T9" fmla="*/ 137 h 137"/>
                <a:gd name="T10" fmla="*/ 69 w 138"/>
                <a:gd name="T11" fmla="*/ 14 h 137"/>
                <a:gd name="T12" fmla="*/ 14 w 138"/>
                <a:gd name="T13" fmla="*/ 68 h 137"/>
                <a:gd name="T14" fmla="*/ 69 w 138"/>
                <a:gd name="T15" fmla="*/ 123 h 137"/>
                <a:gd name="T16" fmla="*/ 124 w 138"/>
                <a:gd name="T17" fmla="*/ 68 h 137"/>
                <a:gd name="T18" fmla="*/ 69 w 138"/>
                <a:gd name="T19" fmla="*/ 1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8" h="137">
                  <a:moveTo>
                    <a:pt x="69" y="137"/>
                  </a:moveTo>
                  <a:cubicBezTo>
                    <a:pt x="31" y="137"/>
                    <a:pt x="0" y="106"/>
                    <a:pt x="0" y="68"/>
                  </a:cubicBezTo>
                  <a:cubicBezTo>
                    <a:pt x="0" y="30"/>
                    <a:pt x="31" y="0"/>
                    <a:pt x="69" y="0"/>
                  </a:cubicBezTo>
                  <a:cubicBezTo>
                    <a:pt x="107" y="0"/>
                    <a:pt x="138" y="30"/>
                    <a:pt x="138" y="68"/>
                  </a:cubicBezTo>
                  <a:cubicBezTo>
                    <a:pt x="138" y="106"/>
                    <a:pt x="107" y="137"/>
                    <a:pt x="69" y="137"/>
                  </a:cubicBezTo>
                  <a:close/>
                  <a:moveTo>
                    <a:pt x="69" y="14"/>
                  </a:moveTo>
                  <a:cubicBezTo>
                    <a:pt x="39" y="14"/>
                    <a:pt x="14" y="38"/>
                    <a:pt x="14" y="68"/>
                  </a:cubicBezTo>
                  <a:cubicBezTo>
                    <a:pt x="14" y="99"/>
                    <a:pt x="39" y="123"/>
                    <a:pt x="69" y="123"/>
                  </a:cubicBezTo>
                  <a:cubicBezTo>
                    <a:pt x="100" y="123"/>
                    <a:pt x="124" y="99"/>
                    <a:pt x="124" y="68"/>
                  </a:cubicBezTo>
                  <a:cubicBezTo>
                    <a:pt x="124" y="38"/>
                    <a:pt x="100" y="14"/>
                    <a:pt x="69" y="14"/>
                  </a:cubicBezTo>
                  <a:close/>
                </a:path>
              </a:pathLst>
            </a:custGeom>
            <a:grpFill/>
            <a:ln>
              <a:solidFill>
                <a:schemeClr val="bg1"/>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8" name="Freeform 6">
              <a:extLst>
                <a:ext uri="{FF2B5EF4-FFF2-40B4-BE49-F238E27FC236}">
                  <a16:creationId xmlns:a16="http://schemas.microsoft.com/office/drawing/2014/main" id="{1D173BC1-9FD6-4C93-8E94-BEE1781FF0E3}"/>
                </a:ext>
              </a:extLst>
            </p:cNvPr>
            <p:cNvSpPr>
              <a:spLocks noEditPoints="1"/>
            </p:cNvSpPr>
            <p:nvPr/>
          </p:nvSpPr>
          <p:spPr bwMode="auto">
            <a:xfrm>
              <a:off x="1506" y="3870"/>
              <a:ext cx="871" cy="1364"/>
            </a:xfrm>
            <a:custGeom>
              <a:avLst/>
              <a:gdLst>
                <a:gd name="T0" fmla="*/ 205 w 366"/>
                <a:gd name="T1" fmla="*/ 547 h 575"/>
                <a:gd name="T2" fmla="*/ 161 w 366"/>
                <a:gd name="T3" fmla="*/ 547 h 575"/>
                <a:gd name="T4" fmla="*/ 95 w 366"/>
                <a:gd name="T5" fmla="*/ 547 h 575"/>
                <a:gd name="T6" fmla="*/ 105 w 366"/>
                <a:gd name="T7" fmla="*/ 161 h 575"/>
                <a:gd name="T8" fmla="*/ 31 w 366"/>
                <a:gd name="T9" fmla="*/ 287 h 575"/>
                <a:gd name="T10" fmla="*/ 4 w 366"/>
                <a:gd name="T11" fmla="*/ 254 h 575"/>
                <a:gd name="T12" fmla="*/ 12 w 366"/>
                <a:gd name="T13" fmla="*/ 228 h 575"/>
                <a:gd name="T14" fmla="*/ 183 w 366"/>
                <a:gd name="T15" fmla="*/ 0 h 575"/>
                <a:gd name="T16" fmla="*/ 354 w 366"/>
                <a:gd name="T17" fmla="*/ 228 h 575"/>
                <a:gd name="T18" fmla="*/ 363 w 366"/>
                <a:gd name="T19" fmla="*/ 254 h 575"/>
                <a:gd name="T20" fmla="*/ 335 w 366"/>
                <a:gd name="T21" fmla="*/ 287 h 575"/>
                <a:gd name="T22" fmla="*/ 262 w 366"/>
                <a:gd name="T23" fmla="*/ 161 h 575"/>
                <a:gd name="T24" fmla="*/ 271 w 366"/>
                <a:gd name="T25" fmla="*/ 547 h 575"/>
                <a:gd name="T26" fmla="*/ 238 w 366"/>
                <a:gd name="T27" fmla="*/ 575 h 575"/>
                <a:gd name="T28" fmla="*/ 190 w 366"/>
                <a:gd name="T29" fmla="*/ 299 h 575"/>
                <a:gd name="T30" fmla="*/ 238 w 366"/>
                <a:gd name="T31" fmla="*/ 561 h 575"/>
                <a:gd name="T32" fmla="*/ 238 w 366"/>
                <a:gd name="T33" fmla="*/ 561 h 575"/>
                <a:gd name="T34" fmla="*/ 257 w 366"/>
                <a:gd name="T35" fmla="*/ 546 h 575"/>
                <a:gd name="T36" fmla="*/ 256 w 366"/>
                <a:gd name="T37" fmla="*/ 481 h 575"/>
                <a:gd name="T38" fmla="*/ 247 w 366"/>
                <a:gd name="T39" fmla="*/ 127 h 575"/>
                <a:gd name="T40" fmla="*/ 260 w 366"/>
                <a:gd name="T41" fmla="*/ 124 h 575"/>
                <a:gd name="T42" fmla="*/ 335 w 366"/>
                <a:gd name="T43" fmla="*/ 273 h 575"/>
                <a:gd name="T44" fmla="*/ 350 w 366"/>
                <a:gd name="T45" fmla="*/ 258 h 575"/>
                <a:gd name="T46" fmla="*/ 347 w 366"/>
                <a:gd name="T47" fmla="*/ 251 h 575"/>
                <a:gd name="T48" fmla="*/ 279 w 366"/>
                <a:gd name="T49" fmla="*/ 50 h 575"/>
                <a:gd name="T50" fmla="*/ 88 w 366"/>
                <a:gd name="T51" fmla="*/ 50 h 575"/>
                <a:gd name="T52" fmla="*/ 19 w 366"/>
                <a:gd name="T53" fmla="*/ 251 h 575"/>
                <a:gd name="T54" fmla="*/ 17 w 366"/>
                <a:gd name="T55" fmla="*/ 258 h 575"/>
                <a:gd name="T56" fmla="*/ 31 w 366"/>
                <a:gd name="T57" fmla="*/ 273 h 575"/>
                <a:gd name="T58" fmla="*/ 107 w 366"/>
                <a:gd name="T59" fmla="*/ 124 h 575"/>
                <a:gd name="T60" fmla="*/ 120 w 366"/>
                <a:gd name="T61" fmla="*/ 127 h 575"/>
                <a:gd name="T62" fmla="*/ 111 w 366"/>
                <a:gd name="T63" fmla="*/ 481 h 575"/>
                <a:gd name="T64" fmla="*/ 110 w 366"/>
                <a:gd name="T65" fmla="*/ 542 h 575"/>
                <a:gd name="T66" fmla="*/ 128 w 366"/>
                <a:gd name="T67" fmla="*/ 561 h 575"/>
                <a:gd name="T68" fmla="*/ 176 w 366"/>
                <a:gd name="T69" fmla="*/ 299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6" h="575">
                  <a:moveTo>
                    <a:pt x="238" y="575"/>
                  </a:moveTo>
                  <a:cubicBezTo>
                    <a:pt x="221" y="575"/>
                    <a:pt x="207" y="562"/>
                    <a:pt x="205" y="547"/>
                  </a:cubicBezTo>
                  <a:cubicBezTo>
                    <a:pt x="183" y="360"/>
                    <a:pt x="183" y="360"/>
                    <a:pt x="183" y="360"/>
                  </a:cubicBezTo>
                  <a:cubicBezTo>
                    <a:pt x="161" y="547"/>
                    <a:pt x="161" y="547"/>
                    <a:pt x="161" y="547"/>
                  </a:cubicBezTo>
                  <a:cubicBezTo>
                    <a:pt x="160" y="562"/>
                    <a:pt x="146" y="575"/>
                    <a:pt x="128" y="575"/>
                  </a:cubicBezTo>
                  <a:cubicBezTo>
                    <a:pt x="111" y="575"/>
                    <a:pt x="97" y="562"/>
                    <a:pt x="95" y="547"/>
                  </a:cubicBezTo>
                  <a:cubicBezTo>
                    <a:pt x="95" y="546"/>
                    <a:pt x="95" y="546"/>
                    <a:pt x="95" y="545"/>
                  </a:cubicBezTo>
                  <a:cubicBezTo>
                    <a:pt x="96" y="536"/>
                    <a:pt x="102" y="307"/>
                    <a:pt x="105" y="161"/>
                  </a:cubicBezTo>
                  <a:cubicBezTo>
                    <a:pt x="55" y="272"/>
                    <a:pt x="55" y="272"/>
                    <a:pt x="55" y="272"/>
                  </a:cubicBezTo>
                  <a:cubicBezTo>
                    <a:pt x="51" y="281"/>
                    <a:pt x="42" y="287"/>
                    <a:pt x="31" y="287"/>
                  </a:cubicBezTo>
                  <a:cubicBezTo>
                    <a:pt x="28" y="287"/>
                    <a:pt x="25" y="286"/>
                    <a:pt x="22" y="285"/>
                  </a:cubicBezTo>
                  <a:cubicBezTo>
                    <a:pt x="8" y="280"/>
                    <a:pt x="0" y="267"/>
                    <a:pt x="4" y="254"/>
                  </a:cubicBezTo>
                  <a:cubicBezTo>
                    <a:pt x="4" y="254"/>
                    <a:pt x="4" y="254"/>
                    <a:pt x="4" y="253"/>
                  </a:cubicBezTo>
                  <a:cubicBezTo>
                    <a:pt x="5" y="252"/>
                    <a:pt x="8" y="241"/>
                    <a:pt x="12" y="228"/>
                  </a:cubicBezTo>
                  <a:cubicBezTo>
                    <a:pt x="30" y="174"/>
                    <a:pt x="66" y="63"/>
                    <a:pt x="75" y="44"/>
                  </a:cubicBezTo>
                  <a:cubicBezTo>
                    <a:pt x="90" y="13"/>
                    <a:pt x="122" y="0"/>
                    <a:pt x="183" y="0"/>
                  </a:cubicBezTo>
                  <a:cubicBezTo>
                    <a:pt x="244" y="0"/>
                    <a:pt x="277" y="13"/>
                    <a:pt x="292" y="44"/>
                  </a:cubicBezTo>
                  <a:cubicBezTo>
                    <a:pt x="301" y="63"/>
                    <a:pt x="337" y="175"/>
                    <a:pt x="354" y="228"/>
                  </a:cubicBezTo>
                  <a:cubicBezTo>
                    <a:pt x="359" y="241"/>
                    <a:pt x="362" y="252"/>
                    <a:pt x="363" y="253"/>
                  </a:cubicBezTo>
                  <a:cubicBezTo>
                    <a:pt x="363" y="254"/>
                    <a:pt x="363" y="254"/>
                    <a:pt x="363" y="254"/>
                  </a:cubicBezTo>
                  <a:cubicBezTo>
                    <a:pt x="366" y="267"/>
                    <a:pt x="358" y="280"/>
                    <a:pt x="345" y="285"/>
                  </a:cubicBezTo>
                  <a:cubicBezTo>
                    <a:pt x="342" y="286"/>
                    <a:pt x="339" y="287"/>
                    <a:pt x="335" y="287"/>
                  </a:cubicBezTo>
                  <a:cubicBezTo>
                    <a:pt x="325" y="287"/>
                    <a:pt x="316" y="281"/>
                    <a:pt x="312" y="272"/>
                  </a:cubicBezTo>
                  <a:cubicBezTo>
                    <a:pt x="262" y="161"/>
                    <a:pt x="262" y="161"/>
                    <a:pt x="262" y="161"/>
                  </a:cubicBezTo>
                  <a:cubicBezTo>
                    <a:pt x="265" y="307"/>
                    <a:pt x="271" y="536"/>
                    <a:pt x="271" y="545"/>
                  </a:cubicBezTo>
                  <a:cubicBezTo>
                    <a:pt x="271" y="546"/>
                    <a:pt x="271" y="546"/>
                    <a:pt x="271" y="547"/>
                  </a:cubicBezTo>
                  <a:cubicBezTo>
                    <a:pt x="270" y="562"/>
                    <a:pt x="256" y="575"/>
                    <a:pt x="238" y="575"/>
                  </a:cubicBezTo>
                  <a:cubicBezTo>
                    <a:pt x="238" y="575"/>
                    <a:pt x="238" y="575"/>
                    <a:pt x="238" y="575"/>
                  </a:cubicBezTo>
                  <a:close/>
                  <a:moveTo>
                    <a:pt x="183" y="293"/>
                  </a:moveTo>
                  <a:cubicBezTo>
                    <a:pt x="187" y="293"/>
                    <a:pt x="190" y="296"/>
                    <a:pt x="190" y="299"/>
                  </a:cubicBezTo>
                  <a:cubicBezTo>
                    <a:pt x="219" y="545"/>
                    <a:pt x="219" y="545"/>
                    <a:pt x="219" y="545"/>
                  </a:cubicBezTo>
                  <a:cubicBezTo>
                    <a:pt x="220" y="554"/>
                    <a:pt x="228" y="561"/>
                    <a:pt x="238" y="561"/>
                  </a:cubicBezTo>
                  <a:cubicBezTo>
                    <a:pt x="238" y="568"/>
                    <a:pt x="238" y="568"/>
                    <a:pt x="238" y="568"/>
                  </a:cubicBezTo>
                  <a:cubicBezTo>
                    <a:pt x="238" y="561"/>
                    <a:pt x="238" y="561"/>
                    <a:pt x="238" y="561"/>
                  </a:cubicBezTo>
                  <a:cubicBezTo>
                    <a:pt x="248" y="561"/>
                    <a:pt x="257" y="554"/>
                    <a:pt x="257" y="546"/>
                  </a:cubicBezTo>
                  <a:cubicBezTo>
                    <a:pt x="257" y="546"/>
                    <a:pt x="257" y="546"/>
                    <a:pt x="257" y="546"/>
                  </a:cubicBezTo>
                  <a:cubicBezTo>
                    <a:pt x="257" y="542"/>
                    <a:pt x="257" y="537"/>
                    <a:pt x="257" y="528"/>
                  </a:cubicBezTo>
                  <a:cubicBezTo>
                    <a:pt x="256" y="517"/>
                    <a:pt x="256" y="500"/>
                    <a:pt x="256" y="481"/>
                  </a:cubicBezTo>
                  <a:cubicBezTo>
                    <a:pt x="255" y="441"/>
                    <a:pt x="253" y="389"/>
                    <a:pt x="252" y="337"/>
                  </a:cubicBezTo>
                  <a:cubicBezTo>
                    <a:pt x="249" y="232"/>
                    <a:pt x="247" y="127"/>
                    <a:pt x="247" y="127"/>
                  </a:cubicBezTo>
                  <a:cubicBezTo>
                    <a:pt x="247" y="124"/>
                    <a:pt x="249" y="121"/>
                    <a:pt x="252" y="120"/>
                  </a:cubicBezTo>
                  <a:cubicBezTo>
                    <a:pt x="255" y="120"/>
                    <a:pt x="259" y="121"/>
                    <a:pt x="260" y="124"/>
                  </a:cubicBezTo>
                  <a:cubicBezTo>
                    <a:pt x="325" y="266"/>
                    <a:pt x="325" y="266"/>
                    <a:pt x="325" y="266"/>
                  </a:cubicBezTo>
                  <a:cubicBezTo>
                    <a:pt x="326" y="270"/>
                    <a:pt x="330" y="273"/>
                    <a:pt x="335" y="273"/>
                  </a:cubicBezTo>
                  <a:cubicBezTo>
                    <a:pt x="337" y="273"/>
                    <a:pt x="339" y="272"/>
                    <a:pt x="340" y="272"/>
                  </a:cubicBezTo>
                  <a:cubicBezTo>
                    <a:pt x="347" y="270"/>
                    <a:pt x="351" y="263"/>
                    <a:pt x="350" y="258"/>
                  </a:cubicBezTo>
                  <a:cubicBezTo>
                    <a:pt x="350" y="258"/>
                    <a:pt x="350" y="258"/>
                    <a:pt x="350" y="258"/>
                  </a:cubicBezTo>
                  <a:cubicBezTo>
                    <a:pt x="349" y="256"/>
                    <a:pt x="348" y="254"/>
                    <a:pt x="347" y="251"/>
                  </a:cubicBezTo>
                  <a:cubicBezTo>
                    <a:pt x="346" y="247"/>
                    <a:pt x="344" y="240"/>
                    <a:pt x="341" y="232"/>
                  </a:cubicBezTo>
                  <a:cubicBezTo>
                    <a:pt x="325" y="183"/>
                    <a:pt x="288" y="69"/>
                    <a:pt x="279" y="50"/>
                  </a:cubicBezTo>
                  <a:cubicBezTo>
                    <a:pt x="270" y="32"/>
                    <a:pt x="252" y="14"/>
                    <a:pt x="183" y="14"/>
                  </a:cubicBezTo>
                  <a:cubicBezTo>
                    <a:pt x="115" y="14"/>
                    <a:pt x="96" y="32"/>
                    <a:pt x="88" y="50"/>
                  </a:cubicBezTo>
                  <a:cubicBezTo>
                    <a:pt x="79" y="69"/>
                    <a:pt x="42" y="183"/>
                    <a:pt x="26" y="232"/>
                  </a:cubicBezTo>
                  <a:cubicBezTo>
                    <a:pt x="23" y="240"/>
                    <a:pt x="21" y="247"/>
                    <a:pt x="19" y="251"/>
                  </a:cubicBezTo>
                  <a:cubicBezTo>
                    <a:pt x="19" y="254"/>
                    <a:pt x="18" y="256"/>
                    <a:pt x="17" y="258"/>
                  </a:cubicBezTo>
                  <a:cubicBezTo>
                    <a:pt x="17" y="258"/>
                    <a:pt x="17" y="258"/>
                    <a:pt x="17" y="258"/>
                  </a:cubicBezTo>
                  <a:cubicBezTo>
                    <a:pt x="16" y="263"/>
                    <a:pt x="20" y="270"/>
                    <a:pt x="26" y="272"/>
                  </a:cubicBezTo>
                  <a:cubicBezTo>
                    <a:pt x="28" y="272"/>
                    <a:pt x="30" y="273"/>
                    <a:pt x="31" y="273"/>
                  </a:cubicBezTo>
                  <a:cubicBezTo>
                    <a:pt x="36" y="273"/>
                    <a:pt x="41" y="270"/>
                    <a:pt x="42" y="266"/>
                  </a:cubicBezTo>
                  <a:cubicBezTo>
                    <a:pt x="107" y="124"/>
                    <a:pt x="107" y="124"/>
                    <a:pt x="107" y="124"/>
                  </a:cubicBezTo>
                  <a:cubicBezTo>
                    <a:pt x="108" y="121"/>
                    <a:pt x="111" y="120"/>
                    <a:pt x="115" y="120"/>
                  </a:cubicBezTo>
                  <a:cubicBezTo>
                    <a:pt x="118" y="121"/>
                    <a:pt x="120" y="124"/>
                    <a:pt x="120" y="127"/>
                  </a:cubicBezTo>
                  <a:cubicBezTo>
                    <a:pt x="120" y="127"/>
                    <a:pt x="117" y="232"/>
                    <a:pt x="115" y="337"/>
                  </a:cubicBezTo>
                  <a:cubicBezTo>
                    <a:pt x="114" y="389"/>
                    <a:pt x="112" y="442"/>
                    <a:pt x="111" y="481"/>
                  </a:cubicBezTo>
                  <a:cubicBezTo>
                    <a:pt x="111" y="500"/>
                    <a:pt x="110" y="517"/>
                    <a:pt x="110" y="528"/>
                  </a:cubicBezTo>
                  <a:cubicBezTo>
                    <a:pt x="110" y="534"/>
                    <a:pt x="110" y="539"/>
                    <a:pt x="110" y="542"/>
                  </a:cubicBezTo>
                  <a:cubicBezTo>
                    <a:pt x="109" y="543"/>
                    <a:pt x="109" y="544"/>
                    <a:pt x="109" y="546"/>
                  </a:cubicBezTo>
                  <a:cubicBezTo>
                    <a:pt x="110" y="554"/>
                    <a:pt x="118" y="561"/>
                    <a:pt x="128" y="561"/>
                  </a:cubicBezTo>
                  <a:cubicBezTo>
                    <a:pt x="138" y="561"/>
                    <a:pt x="147" y="554"/>
                    <a:pt x="147" y="546"/>
                  </a:cubicBezTo>
                  <a:cubicBezTo>
                    <a:pt x="176" y="299"/>
                    <a:pt x="176" y="299"/>
                    <a:pt x="176" y="299"/>
                  </a:cubicBezTo>
                  <a:cubicBezTo>
                    <a:pt x="177" y="296"/>
                    <a:pt x="180" y="293"/>
                    <a:pt x="183" y="293"/>
                  </a:cubicBezTo>
                  <a:close/>
                </a:path>
              </a:pathLst>
            </a:custGeom>
            <a:grpFill/>
            <a:ln>
              <a:solidFill>
                <a:schemeClr val="bg1"/>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49" name="Group 4">
            <a:extLst>
              <a:ext uri="{FF2B5EF4-FFF2-40B4-BE49-F238E27FC236}">
                <a16:creationId xmlns:a16="http://schemas.microsoft.com/office/drawing/2014/main" id="{78E663FF-81CA-458B-BE66-8883B93A6ED4}"/>
              </a:ext>
            </a:extLst>
          </p:cNvPr>
          <p:cNvGrpSpPr>
            <a:grpSpLocks noChangeAspect="1"/>
          </p:cNvGrpSpPr>
          <p:nvPr/>
        </p:nvGrpSpPr>
        <p:grpSpPr bwMode="auto">
          <a:xfrm>
            <a:off x="3579146" y="4112793"/>
            <a:ext cx="293062" cy="581750"/>
            <a:chOff x="1506" y="3505"/>
            <a:chExt cx="871" cy="1729"/>
          </a:xfrm>
          <a:solidFill>
            <a:schemeClr val="accent2"/>
          </a:solidFill>
        </p:grpSpPr>
        <p:sp>
          <p:nvSpPr>
            <p:cNvPr id="150" name="Freeform 5">
              <a:extLst>
                <a:ext uri="{FF2B5EF4-FFF2-40B4-BE49-F238E27FC236}">
                  <a16:creationId xmlns:a16="http://schemas.microsoft.com/office/drawing/2014/main" id="{0F45D93A-2F12-4A10-A91A-39B69459B0D1}"/>
                </a:ext>
              </a:extLst>
            </p:cNvPr>
            <p:cNvSpPr>
              <a:spLocks noEditPoints="1"/>
            </p:cNvSpPr>
            <p:nvPr/>
          </p:nvSpPr>
          <p:spPr bwMode="auto">
            <a:xfrm>
              <a:off x="1777" y="3505"/>
              <a:ext cx="329" cy="325"/>
            </a:xfrm>
            <a:custGeom>
              <a:avLst/>
              <a:gdLst>
                <a:gd name="T0" fmla="*/ 69 w 138"/>
                <a:gd name="T1" fmla="*/ 137 h 137"/>
                <a:gd name="T2" fmla="*/ 0 w 138"/>
                <a:gd name="T3" fmla="*/ 68 h 137"/>
                <a:gd name="T4" fmla="*/ 69 w 138"/>
                <a:gd name="T5" fmla="*/ 0 h 137"/>
                <a:gd name="T6" fmla="*/ 138 w 138"/>
                <a:gd name="T7" fmla="*/ 68 h 137"/>
                <a:gd name="T8" fmla="*/ 69 w 138"/>
                <a:gd name="T9" fmla="*/ 137 h 137"/>
                <a:gd name="T10" fmla="*/ 69 w 138"/>
                <a:gd name="T11" fmla="*/ 14 h 137"/>
                <a:gd name="T12" fmla="*/ 14 w 138"/>
                <a:gd name="T13" fmla="*/ 68 h 137"/>
                <a:gd name="T14" fmla="*/ 69 w 138"/>
                <a:gd name="T15" fmla="*/ 123 h 137"/>
                <a:gd name="T16" fmla="*/ 124 w 138"/>
                <a:gd name="T17" fmla="*/ 68 h 137"/>
                <a:gd name="T18" fmla="*/ 69 w 138"/>
                <a:gd name="T19" fmla="*/ 1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8" h="137">
                  <a:moveTo>
                    <a:pt x="69" y="137"/>
                  </a:moveTo>
                  <a:cubicBezTo>
                    <a:pt x="31" y="137"/>
                    <a:pt x="0" y="106"/>
                    <a:pt x="0" y="68"/>
                  </a:cubicBezTo>
                  <a:cubicBezTo>
                    <a:pt x="0" y="30"/>
                    <a:pt x="31" y="0"/>
                    <a:pt x="69" y="0"/>
                  </a:cubicBezTo>
                  <a:cubicBezTo>
                    <a:pt x="107" y="0"/>
                    <a:pt x="138" y="30"/>
                    <a:pt x="138" y="68"/>
                  </a:cubicBezTo>
                  <a:cubicBezTo>
                    <a:pt x="138" y="106"/>
                    <a:pt x="107" y="137"/>
                    <a:pt x="69" y="137"/>
                  </a:cubicBezTo>
                  <a:close/>
                  <a:moveTo>
                    <a:pt x="69" y="14"/>
                  </a:moveTo>
                  <a:cubicBezTo>
                    <a:pt x="39" y="14"/>
                    <a:pt x="14" y="38"/>
                    <a:pt x="14" y="68"/>
                  </a:cubicBezTo>
                  <a:cubicBezTo>
                    <a:pt x="14" y="99"/>
                    <a:pt x="39" y="123"/>
                    <a:pt x="69" y="123"/>
                  </a:cubicBezTo>
                  <a:cubicBezTo>
                    <a:pt x="100" y="123"/>
                    <a:pt x="124" y="99"/>
                    <a:pt x="124" y="68"/>
                  </a:cubicBezTo>
                  <a:cubicBezTo>
                    <a:pt x="124" y="38"/>
                    <a:pt x="100" y="14"/>
                    <a:pt x="69" y="14"/>
                  </a:cubicBezTo>
                  <a:close/>
                </a:path>
              </a:pathLst>
            </a:custGeom>
            <a:grpFill/>
            <a:ln>
              <a:solidFill>
                <a:schemeClr val="bg1"/>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1" name="Freeform 6">
              <a:extLst>
                <a:ext uri="{FF2B5EF4-FFF2-40B4-BE49-F238E27FC236}">
                  <a16:creationId xmlns:a16="http://schemas.microsoft.com/office/drawing/2014/main" id="{65222BA5-C323-4A4B-B8D6-28402932A333}"/>
                </a:ext>
              </a:extLst>
            </p:cNvPr>
            <p:cNvSpPr>
              <a:spLocks noEditPoints="1"/>
            </p:cNvSpPr>
            <p:nvPr/>
          </p:nvSpPr>
          <p:spPr bwMode="auto">
            <a:xfrm>
              <a:off x="1506" y="3870"/>
              <a:ext cx="871" cy="1364"/>
            </a:xfrm>
            <a:custGeom>
              <a:avLst/>
              <a:gdLst>
                <a:gd name="T0" fmla="*/ 205 w 366"/>
                <a:gd name="T1" fmla="*/ 547 h 575"/>
                <a:gd name="T2" fmla="*/ 161 w 366"/>
                <a:gd name="T3" fmla="*/ 547 h 575"/>
                <a:gd name="T4" fmla="*/ 95 w 366"/>
                <a:gd name="T5" fmla="*/ 547 h 575"/>
                <a:gd name="T6" fmla="*/ 105 w 366"/>
                <a:gd name="T7" fmla="*/ 161 h 575"/>
                <a:gd name="T8" fmla="*/ 31 w 366"/>
                <a:gd name="T9" fmla="*/ 287 h 575"/>
                <a:gd name="T10" fmla="*/ 4 w 366"/>
                <a:gd name="T11" fmla="*/ 254 h 575"/>
                <a:gd name="T12" fmla="*/ 12 w 366"/>
                <a:gd name="T13" fmla="*/ 228 h 575"/>
                <a:gd name="T14" fmla="*/ 183 w 366"/>
                <a:gd name="T15" fmla="*/ 0 h 575"/>
                <a:gd name="T16" fmla="*/ 354 w 366"/>
                <a:gd name="T17" fmla="*/ 228 h 575"/>
                <a:gd name="T18" fmla="*/ 363 w 366"/>
                <a:gd name="T19" fmla="*/ 254 h 575"/>
                <a:gd name="T20" fmla="*/ 335 w 366"/>
                <a:gd name="T21" fmla="*/ 287 h 575"/>
                <a:gd name="T22" fmla="*/ 262 w 366"/>
                <a:gd name="T23" fmla="*/ 161 h 575"/>
                <a:gd name="T24" fmla="*/ 271 w 366"/>
                <a:gd name="T25" fmla="*/ 547 h 575"/>
                <a:gd name="T26" fmla="*/ 238 w 366"/>
                <a:gd name="T27" fmla="*/ 575 h 575"/>
                <a:gd name="T28" fmla="*/ 190 w 366"/>
                <a:gd name="T29" fmla="*/ 299 h 575"/>
                <a:gd name="T30" fmla="*/ 238 w 366"/>
                <a:gd name="T31" fmla="*/ 561 h 575"/>
                <a:gd name="T32" fmla="*/ 238 w 366"/>
                <a:gd name="T33" fmla="*/ 561 h 575"/>
                <a:gd name="T34" fmla="*/ 257 w 366"/>
                <a:gd name="T35" fmla="*/ 546 h 575"/>
                <a:gd name="T36" fmla="*/ 256 w 366"/>
                <a:gd name="T37" fmla="*/ 481 h 575"/>
                <a:gd name="T38" fmla="*/ 247 w 366"/>
                <a:gd name="T39" fmla="*/ 127 h 575"/>
                <a:gd name="T40" fmla="*/ 260 w 366"/>
                <a:gd name="T41" fmla="*/ 124 h 575"/>
                <a:gd name="T42" fmla="*/ 335 w 366"/>
                <a:gd name="T43" fmla="*/ 273 h 575"/>
                <a:gd name="T44" fmla="*/ 350 w 366"/>
                <a:gd name="T45" fmla="*/ 258 h 575"/>
                <a:gd name="T46" fmla="*/ 347 w 366"/>
                <a:gd name="T47" fmla="*/ 251 h 575"/>
                <a:gd name="T48" fmla="*/ 279 w 366"/>
                <a:gd name="T49" fmla="*/ 50 h 575"/>
                <a:gd name="T50" fmla="*/ 88 w 366"/>
                <a:gd name="T51" fmla="*/ 50 h 575"/>
                <a:gd name="T52" fmla="*/ 19 w 366"/>
                <a:gd name="T53" fmla="*/ 251 h 575"/>
                <a:gd name="T54" fmla="*/ 17 w 366"/>
                <a:gd name="T55" fmla="*/ 258 h 575"/>
                <a:gd name="T56" fmla="*/ 31 w 366"/>
                <a:gd name="T57" fmla="*/ 273 h 575"/>
                <a:gd name="T58" fmla="*/ 107 w 366"/>
                <a:gd name="T59" fmla="*/ 124 h 575"/>
                <a:gd name="T60" fmla="*/ 120 w 366"/>
                <a:gd name="T61" fmla="*/ 127 h 575"/>
                <a:gd name="T62" fmla="*/ 111 w 366"/>
                <a:gd name="T63" fmla="*/ 481 h 575"/>
                <a:gd name="T64" fmla="*/ 110 w 366"/>
                <a:gd name="T65" fmla="*/ 542 h 575"/>
                <a:gd name="T66" fmla="*/ 128 w 366"/>
                <a:gd name="T67" fmla="*/ 561 h 575"/>
                <a:gd name="T68" fmla="*/ 176 w 366"/>
                <a:gd name="T69" fmla="*/ 299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6" h="575">
                  <a:moveTo>
                    <a:pt x="238" y="575"/>
                  </a:moveTo>
                  <a:cubicBezTo>
                    <a:pt x="221" y="575"/>
                    <a:pt x="207" y="562"/>
                    <a:pt x="205" y="547"/>
                  </a:cubicBezTo>
                  <a:cubicBezTo>
                    <a:pt x="183" y="360"/>
                    <a:pt x="183" y="360"/>
                    <a:pt x="183" y="360"/>
                  </a:cubicBezTo>
                  <a:cubicBezTo>
                    <a:pt x="161" y="547"/>
                    <a:pt x="161" y="547"/>
                    <a:pt x="161" y="547"/>
                  </a:cubicBezTo>
                  <a:cubicBezTo>
                    <a:pt x="160" y="562"/>
                    <a:pt x="146" y="575"/>
                    <a:pt x="128" y="575"/>
                  </a:cubicBezTo>
                  <a:cubicBezTo>
                    <a:pt x="111" y="575"/>
                    <a:pt x="97" y="562"/>
                    <a:pt x="95" y="547"/>
                  </a:cubicBezTo>
                  <a:cubicBezTo>
                    <a:pt x="95" y="546"/>
                    <a:pt x="95" y="546"/>
                    <a:pt x="95" y="545"/>
                  </a:cubicBezTo>
                  <a:cubicBezTo>
                    <a:pt x="96" y="536"/>
                    <a:pt x="102" y="307"/>
                    <a:pt x="105" y="161"/>
                  </a:cubicBezTo>
                  <a:cubicBezTo>
                    <a:pt x="55" y="272"/>
                    <a:pt x="55" y="272"/>
                    <a:pt x="55" y="272"/>
                  </a:cubicBezTo>
                  <a:cubicBezTo>
                    <a:pt x="51" y="281"/>
                    <a:pt x="42" y="287"/>
                    <a:pt x="31" y="287"/>
                  </a:cubicBezTo>
                  <a:cubicBezTo>
                    <a:pt x="28" y="287"/>
                    <a:pt x="25" y="286"/>
                    <a:pt x="22" y="285"/>
                  </a:cubicBezTo>
                  <a:cubicBezTo>
                    <a:pt x="8" y="280"/>
                    <a:pt x="0" y="267"/>
                    <a:pt x="4" y="254"/>
                  </a:cubicBezTo>
                  <a:cubicBezTo>
                    <a:pt x="4" y="254"/>
                    <a:pt x="4" y="254"/>
                    <a:pt x="4" y="253"/>
                  </a:cubicBezTo>
                  <a:cubicBezTo>
                    <a:pt x="5" y="252"/>
                    <a:pt x="8" y="241"/>
                    <a:pt x="12" y="228"/>
                  </a:cubicBezTo>
                  <a:cubicBezTo>
                    <a:pt x="30" y="174"/>
                    <a:pt x="66" y="63"/>
                    <a:pt x="75" y="44"/>
                  </a:cubicBezTo>
                  <a:cubicBezTo>
                    <a:pt x="90" y="13"/>
                    <a:pt x="122" y="0"/>
                    <a:pt x="183" y="0"/>
                  </a:cubicBezTo>
                  <a:cubicBezTo>
                    <a:pt x="244" y="0"/>
                    <a:pt x="277" y="13"/>
                    <a:pt x="292" y="44"/>
                  </a:cubicBezTo>
                  <a:cubicBezTo>
                    <a:pt x="301" y="63"/>
                    <a:pt x="337" y="175"/>
                    <a:pt x="354" y="228"/>
                  </a:cubicBezTo>
                  <a:cubicBezTo>
                    <a:pt x="359" y="241"/>
                    <a:pt x="362" y="252"/>
                    <a:pt x="363" y="253"/>
                  </a:cubicBezTo>
                  <a:cubicBezTo>
                    <a:pt x="363" y="254"/>
                    <a:pt x="363" y="254"/>
                    <a:pt x="363" y="254"/>
                  </a:cubicBezTo>
                  <a:cubicBezTo>
                    <a:pt x="366" y="267"/>
                    <a:pt x="358" y="280"/>
                    <a:pt x="345" y="285"/>
                  </a:cubicBezTo>
                  <a:cubicBezTo>
                    <a:pt x="342" y="286"/>
                    <a:pt x="339" y="287"/>
                    <a:pt x="335" y="287"/>
                  </a:cubicBezTo>
                  <a:cubicBezTo>
                    <a:pt x="325" y="287"/>
                    <a:pt x="316" y="281"/>
                    <a:pt x="312" y="272"/>
                  </a:cubicBezTo>
                  <a:cubicBezTo>
                    <a:pt x="262" y="161"/>
                    <a:pt x="262" y="161"/>
                    <a:pt x="262" y="161"/>
                  </a:cubicBezTo>
                  <a:cubicBezTo>
                    <a:pt x="265" y="307"/>
                    <a:pt x="271" y="536"/>
                    <a:pt x="271" y="545"/>
                  </a:cubicBezTo>
                  <a:cubicBezTo>
                    <a:pt x="271" y="546"/>
                    <a:pt x="271" y="546"/>
                    <a:pt x="271" y="547"/>
                  </a:cubicBezTo>
                  <a:cubicBezTo>
                    <a:pt x="270" y="562"/>
                    <a:pt x="256" y="575"/>
                    <a:pt x="238" y="575"/>
                  </a:cubicBezTo>
                  <a:cubicBezTo>
                    <a:pt x="238" y="575"/>
                    <a:pt x="238" y="575"/>
                    <a:pt x="238" y="575"/>
                  </a:cubicBezTo>
                  <a:close/>
                  <a:moveTo>
                    <a:pt x="183" y="293"/>
                  </a:moveTo>
                  <a:cubicBezTo>
                    <a:pt x="187" y="293"/>
                    <a:pt x="190" y="296"/>
                    <a:pt x="190" y="299"/>
                  </a:cubicBezTo>
                  <a:cubicBezTo>
                    <a:pt x="219" y="545"/>
                    <a:pt x="219" y="545"/>
                    <a:pt x="219" y="545"/>
                  </a:cubicBezTo>
                  <a:cubicBezTo>
                    <a:pt x="220" y="554"/>
                    <a:pt x="228" y="561"/>
                    <a:pt x="238" y="561"/>
                  </a:cubicBezTo>
                  <a:cubicBezTo>
                    <a:pt x="238" y="568"/>
                    <a:pt x="238" y="568"/>
                    <a:pt x="238" y="568"/>
                  </a:cubicBezTo>
                  <a:cubicBezTo>
                    <a:pt x="238" y="561"/>
                    <a:pt x="238" y="561"/>
                    <a:pt x="238" y="561"/>
                  </a:cubicBezTo>
                  <a:cubicBezTo>
                    <a:pt x="248" y="561"/>
                    <a:pt x="257" y="554"/>
                    <a:pt x="257" y="546"/>
                  </a:cubicBezTo>
                  <a:cubicBezTo>
                    <a:pt x="257" y="546"/>
                    <a:pt x="257" y="546"/>
                    <a:pt x="257" y="546"/>
                  </a:cubicBezTo>
                  <a:cubicBezTo>
                    <a:pt x="257" y="542"/>
                    <a:pt x="257" y="537"/>
                    <a:pt x="257" y="528"/>
                  </a:cubicBezTo>
                  <a:cubicBezTo>
                    <a:pt x="256" y="517"/>
                    <a:pt x="256" y="500"/>
                    <a:pt x="256" y="481"/>
                  </a:cubicBezTo>
                  <a:cubicBezTo>
                    <a:pt x="255" y="441"/>
                    <a:pt x="253" y="389"/>
                    <a:pt x="252" y="337"/>
                  </a:cubicBezTo>
                  <a:cubicBezTo>
                    <a:pt x="249" y="232"/>
                    <a:pt x="247" y="127"/>
                    <a:pt x="247" y="127"/>
                  </a:cubicBezTo>
                  <a:cubicBezTo>
                    <a:pt x="247" y="124"/>
                    <a:pt x="249" y="121"/>
                    <a:pt x="252" y="120"/>
                  </a:cubicBezTo>
                  <a:cubicBezTo>
                    <a:pt x="255" y="120"/>
                    <a:pt x="259" y="121"/>
                    <a:pt x="260" y="124"/>
                  </a:cubicBezTo>
                  <a:cubicBezTo>
                    <a:pt x="325" y="266"/>
                    <a:pt x="325" y="266"/>
                    <a:pt x="325" y="266"/>
                  </a:cubicBezTo>
                  <a:cubicBezTo>
                    <a:pt x="326" y="270"/>
                    <a:pt x="330" y="273"/>
                    <a:pt x="335" y="273"/>
                  </a:cubicBezTo>
                  <a:cubicBezTo>
                    <a:pt x="337" y="273"/>
                    <a:pt x="339" y="272"/>
                    <a:pt x="340" y="272"/>
                  </a:cubicBezTo>
                  <a:cubicBezTo>
                    <a:pt x="347" y="270"/>
                    <a:pt x="351" y="263"/>
                    <a:pt x="350" y="258"/>
                  </a:cubicBezTo>
                  <a:cubicBezTo>
                    <a:pt x="350" y="258"/>
                    <a:pt x="350" y="258"/>
                    <a:pt x="350" y="258"/>
                  </a:cubicBezTo>
                  <a:cubicBezTo>
                    <a:pt x="349" y="256"/>
                    <a:pt x="348" y="254"/>
                    <a:pt x="347" y="251"/>
                  </a:cubicBezTo>
                  <a:cubicBezTo>
                    <a:pt x="346" y="247"/>
                    <a:pt x="344" y="240"/>
                    <a:pt x="341" y="232"/>
                  </a:cubicBezTo>
                  <a:cubicBezTo>
                    <a:pt x="325" y="183"/>
                    <a:pt x="288" y="69"/>
                    <a:pt x="279" y="50"/>
                  </a:cubicBezTo>
                  <a:cubicBezTo>
                    <a:pt x="270" y="32"/>
                    <a:pt x="252" y="14"/>
                    <a:pt x="183" y="14"/>
                  </a:cubicBezTo>
                  <a:cubicBezTo>
                    <a:pt x="115" y="14"/>
                    <a:pt x="96" y="32"/>
                    <a:pt x="88" y="50"/>
                  </a:cubicBezTo>
                  <a:cubicBezTo>
                    <a:pt x="79" y="69"/>
                    <a:pt x="42" y="183"/>
                    <a:pt x="26" y="232"/>
                  </a:cubicBezTo>
                  <a:cubicBezTo>
                    <a:pt x="23" y="240"/>
                    <a:pt x="21" y="247"/>
                    <a:pt x="19" y="251"/>
                  </a:cubicBezTo>
                  <a:cubicBezTo>
                    <a:pt x="19" y="254"/>
                    <a:pt x="18" y="256"/>
                    <a:pt x="17" y="258"/>
                  </a:cubicBezTo>
                  <a:cubicBezTo>
                    <a:pt x="17" y="258"/>
                    <a:pt x="17" y="258"/>
                    <a:pt x="17" y="258"/>
                  </a:cubicBezTo>
                  <a:cubicBezTo>
                    <a:pt x="16" y="263"/>
                    <a:pt x="20" y="270"/>
                    <a:pt x="26" y="272"/>
                  </a:cubicBezTo>
                  <a:cubicBezTo>
                    <a:pt x="28" y="272"/>
                    <a:pt x="30" y="273"/>
                    <a:pt x="31" y="273"/>
                  </a:cubicBezTo>
                  <a:cubicBezTo>
                    <a:pt x="36" y="273"/>
                    <a:pt x="41" y="270"/>
                    <a:pt x="42" y="266"/>
                  </a:cubicBezTo>
                  <a:cubicBezTo>
                    <a:pt x="107" y="124"/>
                    <a:pt x="107" y="124"/>
                    <a:pt x="107" y="124"/>
                  </a:cubicBezTo>
                  <a:cubicBezTo>
                    <a:pt x="108" y="121"/>
                    <a:pt x="111" y="120"/>
                    <a:pt x="115" y="120"/>
                  </a:cubicBezTo>
                  <a:cubicBezTo>
                    <a:pt x="118" y="121"/>
                    <a:pt x="120" y="124"/>
                    <a:pt x="120" y="127"/>
                  </a:cubicBezTo>
                  <a:cubicBezTo>
                    <a:pt x="120" y="127"/>
                    <a:pt x="117" y="232"/>
                    <a:pt x="115" y="337"/>
                  </a:cubicBezTo>
                  <a:cubicBezTo>
                    <a:pt x="114" y="389"/>
                    <a:pt x="112" y="442"/>
                    <a:pt x="111" y="481"/>
                  </a:cubicBezTo>
                  <a:cubicBezTo>
                    <a:pt x="111" y="500"/>
                    <a:pt x="110" y="517"/>
                    <a:pt x="110" y="528"/>
                  </a:cubicBezTo>
                  <a:cubicBezTo>
                    <a:pt x="110" y="534"/>
                    <a:pt x="110" y="539"/>
                    <a:pt x="110" y="542"/>
                  </a:cubicBezTo>
                  <a:cubicBezTo>
                    <a:pt x="109" y="543"/>
                    <a:pt x="109" y="544"/>
                    <a:pt x="109" y="546"/>
                  </a:cubicBezTo>
                  <a:cubicBezTo>
                    <a:pt x="110" y="554"/>
                    <a:pt x="118" y="561"/>
                    <a:pt x="128" y="561"/>
                  </a:cubicBezTo>
                  <a:cubicBezTo>
                    <a:pt x="138" y="561"/>
                    <a:pt x="147" y="554"/>
                    <a:pt x="147" y="546"/>
                  </a:cubicBezTo>
                  <a:cubicBezTo>
                    <a:pt x="176" y="299"/>
                    <a:pt x="176" y="299"/>
                    <a:pt x="176" y="299"/>
                  </a:cubicBezTo>
                  <a:cubicBezTo>
                    <a:pt x="177" y="296"/>
                    <a:pt x="180" y="293"/>
                    <a:pt x="183" y="293"/>
                  </a:cubicBezTo>
                  <a:close/>
                </a:path>
              </a:pathLst>
            </a:custGeom>
            <a:grpFill/>
            <a:ln>
              <a:solidFill>
                <a:schemeClr val="bg1"/>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52" name="Group 4">
            <a:extLst>
              <a:ext uri="{FF2B5EF4-FFF2-40B4-BE49-F238E27FC236}">
                <a16:creationId xmlns:a16="http://schemas.microsoft.com/office/drawing/2014/main" id="{03507D82-F41D-41DA-A5A2-8E9D660B48C4}"/>
              </a:ext>
            </a:extLst>
          </p:cNvPr>
          <p:cNvGrpSpPr>
            <a:grpSpLocks noChangeAspect="1"/>
          </p:cNvGrpSpPr>
          <p:nvPr/>
        </p:nvGrpSpPr>
        <p:grpSpPr bwMode="auto">
          <a:xfrm>
            <a:off x="3708514" y="2928528"/>
            <a:ext cx="293062" cy="581750"/>
            <a:chOff x="1506" y="3505"/>
            <a:chExt cx="871" cy="1729"/>
          </a:xfrm>
          <a:solidFill>
            <a:schemeClr val="accent2"/>
          </a:solidFill>
        </p:grpSpPr>
        <p:sp>
          <p:nvSpPr>
            <p:cNvPr id="153" name="Freeform 5">
              <a:extLst>
                <a:ext uri="{FF2B5EF4-FFF2-40B4-BE49-F238E27FC236}">
                  <a16:creationId xmlns:a16="http://schemas.microsoft.com/office/drawing/2014/main" id="{6631F5B8-7236-403F-BA6F-A34FE4B57418}"/>
                </a:ext>
              </a:extLst>
            </p:cNvPr>
            <p:cNvSpPr>
              <a:spLocks noEditPoints="1"/>
            </p:cNvSpPr>
            <p:nvPr/>
          </p:nvSpPr>
          <p:spPr bwMode="auto">
            <a:xfrm>
              <a:off x="1777" y="3505"/>
              <a:ext cx="329" cy="325"/>
            </a:xfrm>
            <a:custGeom>
              <a:avLst/>
              <a:gdLst>
                <a:gd name="T0" fmla="*/ 69 w 138"/>
                <a:gd name="T1" fmla="*/ 137 h 137"/>
                <a:gd name="T2" fmla="*/ 0 w 138"/>
                <a:gd name="T3" fmla="*/ 68 h 137"/>
                <a:gd name="T4" fmla="*/ 69 w 138"/>
                <a:gd name="T5" fmla="*/ 0 h 137"/>
                <a:gd name="T6" fmla="*/ 138 w 138"/>
                <a:gd name="T7" fmla="*/ 68 h 137"/>
                <a:gd name="T8" fmla="*/ 69 w 138"/>
                <a:gd name="T9" fmla="*/ 137 h 137"/>
                <a:gd name="T10" fmla="*/ 69 w 138"/>
                <a:gd name="T11" fmla="*/ 14 h 137"/>
                <a:gd name="T12" fmla="*/ 14 w 138"/>
                <a:gd name="T13" fmla="*/ 68 h 137"/>
                <a:gd name="T14" fmla="*/ 69 w 138"/>
                <a:gd name="T15" fmla="*/ 123 h 137"/>
                <a:gd name="T16" fmla="*/ 124 w 138"/>
                <a:gd name="T17" fmla="*/ 68 h 137"/>
                <a:gd name="T18" fmla="*/ 69 w 138"/>
                <a:gd name="T19" fmla="*/ 1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8" h="137">
                  <a:moveTo>
                    <a:pt x="69" y="137"/>
                  </a:moveTo>
                  <a:cubicBezTo>
                    <a:pt x="31" y="137"/>
                    <a:pt x="0" y="106"/>
                    <a:pt x="0" y="68"/>
                  </a:cubicBezTo>
                  <a:cubicBezTo>
                    <a:pt x="0" y="30"/>
                    <a:pt x="31" y="0"/>
                    <a:pt x="69" y="0"/>
                  </a:cubicBezTo>
                  <a:cubicBezTo>
                    <a:pt x="107" y="0"/>
                    <a:pt x="138" y="30"/>
                    <a:pt x="138" y="68"/>
                  </a:cubicBezTo>
                  <a:cubicBezTo>
                    <a:pt x="138" y="106"/>
                    <a:pt x="107" y="137"/>
                    <a:pt x="69" y="137"/>
                  </a:cubicBezTo>
                  <a:close/>
                  <a:moveTo>
                    <a:pt x="69" y="14"/>
                  </a:moveTo>
                  <a:cubicBezTo>
                    <a:pt x="39" y="14"/>
                    <a:pt x="14" y="38"/>
                    <a:pt x="14" y="68"/>
                  </a:cubicBezTo>
                  <a:cubicBezTo>
                    <a:pt x="14" y="99"/>
                    <a:pt x="39" y="123"/>
                    <a:pt x="69" y="123"/>
                  </a:cubicBezTo>
                  <a:cubicBezTo>
                    <a:pt x="100" y="123"/>
                    <a:pt x="124" y="99"/>
                    <a:pt x="124" y="68"/>
                  </a:cubicBezTo>
                  <a:cubicBezTo>
                    <a:pt x="124" y="38"/>
                    <a:pt x="100" y="14"/>
                    <a:pt x="69" y="14"/>
                  </a:cubicBezTo>
                  <a:close/>
                </a:path>
              </a:pathLst>
            </a:custGeom>
            <a:grpFill/>
            <a:ln>
              <a:solidFill>
                <a:schemeClr val="bg1"/>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4" name="Freeform 6">
              <a:extLst>
                <a:ext uri="{FF2B5EF4-FFF2-40B4-BE49-F238E27FC236}">
                  <a16:creationId xmlns:a16="http://schemas.microsoft.com/office/drawing/2014/main" id="{DD2008EC-8B63-4EA2-AA82-9DB7B3A07334}"/>
                </a:ext>
              </a:extLst>
            </p:cNvPr>
            <p:cNvSpPr>
              <a:spLocks noEditPoints="1"/>
            </p:cNvSpPr>
            <p:nvPr/>
          </p:nvSpPr>
          <p:spPr bwMode="auto">
            <a:xfrm>
              <a:off x="1506" y="3870"/>
              <a:ext cx="871" cy="1364"/>
            </a:xfrm>
            <a:custGeom>
              <a:avLst/>
              <a:gdLst>
                <a:gd name="T0" fmla="*/ 205 w 366"/>
                <a:gd name="T1" fmla="*/ 547 h 575"/>
                <a:gd name="T2" fmla="*/ 161 w 366"/>
                <a:gd name="T3" fmla="*/ 547 h 575"/>
                <a:gd name="T4" fmla="*/ 95 w 366"/>
                <a:gd name="T5" fmla="*/ 547 h 575"/>
                <a:gd name="T6" fmla="*/ 105 w 366"/>
                <a:gd name="T7" fmla="*/ 161 h 575"/>
                <a:gd name="T8" fmla="*/ 31 w 366"/>
                <a:gd name="T9" fmla="*/ 287 h 575"/>
                <a:gd name="T10" fmla="*/ 4 w 366"/>
                <a:gd name="T11" fmla="*/ 254 h 575"/>
                <a:gd name="T12" fmla="*/ 12 w 366"/>
                <a:gd name="T13" fmla="*/ 228 h 575"/>
                <a:gd name="T14" fmla="*/ 183 w 366"/>
                <a:gd name="T15" fmla="*/ 0 h 575"/>
                <a:gd name="T16" fmla="*/ 354 w 366"/>
                <a:gd name="T17" fmla="*/ 228 h 575"/>
                <a:gd name="T18" fmla="*/ 363 w 366"/>
                <a:gd name="T19" fmla="*/ 254 h 575"/>
                <a:gd name="T20" fmla="*/ 335 w 366"/>
                <a:gd name="T21" fmla="*/ 287 h 575"/>
                <a:gd name="T22" fmla="*/ 262 w 366"/>
                <a:gd name="T23" fmla="*/ 161 h 575"/>
                <a:gd name="T24" fmla="*/ 271 w 366"/>
                <a:gd name="T25" fmla="*/ 547 h 575"/>
                <a:gd name="T26" fmla="*/ 238 w 366"/>
                <a:gd name="T27" fmla="*/ 575 h 575"/>
                <a:gd name="T28" fmla="*/ 190 w 366"/>
                <a:gd name="T29" fmla="*/ 299 h 575"/>
                <a:gd name="T30" fmla="*/ 238 w 366"/>
                <a:gd name="T31" fmla="*/ 561 h 575"/>
                <a:gd name="T32" fmla="*/ 238 w 366"/>
                <a:gd name="T33" fmla="*/ 561 h 575"/>
                <a:gd name="T34" fmla="*/ 257 w 366"/>
                <a:gd name="T35" fmla="*/ 546 h 575"/>
                <a:gd name="T36" fmla="*/ 256 w 366"/>
                <a:gd name="T37" fmla="*/ 481 h 575"/>
                <a:gd name="T38" fmla="*/ 247 w 366"/>
                <a:gd name="T39" fmla="*/ 127 h 575"/>
                <a:gd name="T40" fmla="*/ 260 w 366"/>
                <a:gd name="T41" fmla="*/ 124 h 575"/>
                <a:gd name="T42" fmla="*/ 335 w 366"/>
                <a:gd name="T43" fmla="*/ 273 h 575"/>
                <a:gd name="T44" fmla="*/ 350 w 366"/>
                <a:gd name="T45" fmla="*/ 258 h 575"/>
                <a:gd name="T46" fmla="*/ 347 w 366"/>
                <a:gd name="T47" fmla="*/ 251 h 575"/>
                <a:gd name="T48" fmla="*/ 279 w 366"/>
                <a:gd name="T49" fmla="*/ 50 h 575"/>
                <a:gd name="T50" fmla="*/ 88 w 366"/>
                <a:gd name="T51" fmla="*/ 50 h 575"/>
                <a:gd name="T52" fmla="*/ 19 w 366"/>
                <a:gd name="T53" fmla="*/ 251 h 575"/>
                <a:gd name="T54" fmla="*/ 17 w 366"/>
                <a:gd name="T55" fmla="*/ 258 h 575"/>
                <a:gd name="T56" fmla="*/ 31 w 366"/>
                <a:gd name="T57" fmla="*/ 273 h 575"/>
                <a:gd name="T58" fmla="*/ 107 w 366"/>
                <a:gd name="T59" fmla="*/ 124 h 575"/>
                <a:gd name="T60" fmla="*/ 120 w 366"/>
                <a:gd name="T61" fmla="*/ 127 h 575"/>
                <a:gd name="T62" fmla="*/ 111 w 366"/>
                <a:gd name="T63" fmla="*/ 481 h 575"/>
                <a:gd name="T64" fmla="*/ 110 w 366"/>
                <a:gd name="T65" fmla="*/ 542 h 575"/>
                <a:gd name="T66" fmla="*/ 128 w 366"/>
                <a:gd name="T67" fmla="*/ 561 h 575"/>
                <a:gd name="T68" fmla="*/ 176 w 366"/>
                <a:gd name="T69" fmla="*/ 299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6" h="575">
                  <a:moveTo>
                    <a:pt x="238" y="575"/>
                  </a:moveTo>
                  <a:cubicBezTo>
                    <a:pt x="221" y="575"/>
                    <a:pt x="207" y="562"/>
                    <a:pt x="205" y="547"/>
                  </a:cubicBezTo>
                  <a:cubicBezTo>
                    <a:pt x="183" y="360"/>
                    <a:pt x="183" y="360"/>
                    <a:pt x="183" y="360"/>
                  </a:cubicBezTo>
                  <a:cubicBezTo>
                    <a:pt x="161" y="547"/>
                    <a:pt x="161" y="547"/>
                    <a:pt x="161" y="547"/>
                  </a:cubicBezTo>
                  <a:cubicBezTo>
                    <a:pt x="160" y="562"/>
                    <a:pt x="146" y="575"/>
                    <a:pt x="128" y="575"/>
                  </a:cubicBezTo>
                  <a:cubicBezTo>
                    <a:pt x="111" y="575"/>
                    <a:pt x="97" y="562"/>
                    <a:pt x="95" y="547"/>
                  </a:cubicBezTo>
                  <a:cubicBezTo>
                    <a:pt x="95" y="546"/>
                    <a:pt x="95" y="546"/>
                    <a:pt x="95" y="545"/>
                  </a:cubicBezTo>
                  <a:cubicBezTo>
                    <a:pt x="96" y="536"/>
                    <a:pt x="102" y="307"/>
                    <a:pt x="105" y="161"/>
                  </a:cubicBezTo>
                  <a:cubicBezTo>
                    <a:pt x="55" y="272"/>
                    <a:pt x="55" y="272"/>
                    <a:pt x="55" y="272"/>
                  </a:cubicBezTo>
                  <a:cubicBezTo>
                    <a:pt x="51" y="281"/>
                    <a:pt x="42" y="287"/>
                    <a:pt x="31" y="287"/>
                  </a:cubicBezTo>
                  <a:cubicBezTo>
                    <a:pt x="28" y="287"/>
                    <a:pt x="25" y="286"/>
                    <a:pt x="22" y="285"/>
                  </a:cubicBezTo>
                  <a:cubicBezTo>
                    <a:pt x="8" y="280"/>
                    <a:pt x="0" y="267"/>
                    <a:pt x="4" y="254"/>
                  </a:cubicBezTo>
                  <a:cubicBezTo>
                    <a:pt x="4" y="254"/>
                    <a:pt x="4" y="254"/>
                    <a:pt x="4" y="253"/>
                  </a:cubicBezTo>
                  <a:cubicBezTo>
                    <a:pt x="5" y="252"/>
                    <a:pt x="8" y="241"/>
                    <a:pt x="12" y="228"/>
                  </a:cubicBezTo>
                  <a:cubicBezTo>
                    <a:pt x="30" y="174"/>
                    <a:pt x="66" y="63"/>
                    <a:pt x="75" y="44"/>
                  </a:cubicBezTo>
                  <a:cubicBezTo>
                    <a:pt x="90" y="13"/>
                    <a:pt x="122" y="0"/>
                    <a:pt x="183" y="0"/>
                  </a:cubicBezTo>
                  <a:cubicBezTo>
                    <a:pt x="244" y="0"/>
                    <a:pt x="277" y="13"/>
                    <a:pt x="292" y="44"/>
                  </a:cubicBezTo>
                  <a:cubicBezTo>
                    <a:pt x="301" y="63"/>
                    <a:pt x="337" y="175"/>
                    <a:pt x="354" y="228"/>
                  </a:cubicBezTo>
                  <a:cubicBezTo>
                    <a:pt x="359" y="241"/>
                    <a:pt x="362" y="252"/>
                    <a:pt x="363" y="253"/>
                  </a:cubicBezTo>
                  <a:cubicBezTo>
                    <a:pt x="363" y="254"/>
                    <a:pt x="363" y="254"/>
                    <a:pt x="363" y="254"/>
                  </a:cubicBezTo>
                  <a:cubicBezTo>
                    <a:pt x="366" y="267"/>
                    <a:pt x="358" y="280"/>
                    <a:pt x="345" y="285"/>
                  </a:cubicBezTo>
                  <a:cubicBezTo>
                    <a:pt x="342" y="286"/>
                    <a:pt x="339" y="287"/>
                    <a:pt x="335" y="287"/>
                  </a:cubicBezTo>
                  <a:cubicBezTo>
                    <a:pt x="325" y="287"/>
                    <a:pt x="316" y="281"/>
                    <a:pt x="312" y="272"/>
                  </a:cubicBezTo>
                  <a:cubicBezTo>
                    <a:pt x="262" y="161"/>
                    <a:pt x="262" y="161"/>
                    <a:pt x="262" y="161"/>
                  </a:cubicBezTo>
                  <a:cubicBezTo>
                    <a:pt x="265" y="307"/>
                    <a:pt x="271" y="536"/>
                    <a:pt x="271" y="545"/>
                  </a:cubicBezTo>
                  <a:cubicBezTo>
                    <a:pt x="271" y="546"/>
                    <a:pt x="271" y="546"/>
                    <a:pt x="271" y="547"/>
                  </a:cubicBezTo>
                  <a:cubicBezTo>
                    <a:pt x="270" y="562"/>
                    <a:pt x="256" y="575"/>
                    <a:pt x="238" y="575"/>
                  </a:cubicBezTo>
                  <a:cubicBezTo>
                    <a:pt x="238" y="575"/>
                    <a:pt x="238" y="575"/>
                    <a:pt x="238" y="575"/>
                  </a:cubicBezTo>
                  <a:close/>
                  <a:moveTo>
                    <a:pt x="183" y="293"/>
                  </a:moveTo>
                  <a:cubicBezTo>
                    <a:pt x="187" y="293"/>
                    <a:pt x="190" y="296"/>
                    <a:pt x="190" y="299"/>
                  </a:cubicBezTo>
                  <a:cubicBezTo>
                    <a:pt x="219" y="545"/>
                    <a:pt x="219" y="545"/>
                    <a:pt x="219" y="545"/>
                  </a:cubicBezTo>
                  <a:cubicBezTo>
                    <a:pt x="220" y="554"/>
                    <a:pt x="228" y="561"/>
                    <a:pt x="238" y="561"/>
                  </a:cubicBezTo>
                  <a:cubicBezTo>
                    <a:pt x="238" y="568"/>
                    <a:pt x="238" y="568"/>
                    <a:pt x="238" y="568"/>
                  </a:cubicBezTo>
                  <a:cubicBezTo>
                    <a:pt x="238" y="561"/>
                    <a:pt x="238" y="561"/>
                    <a:pt x="238" y="561"/>
                  </a:cubicBezTo>
                  <a:cubicBezTo>
                    <a:pt x="248" y="561"/>
                    <a:pt x="257" y="554"/>
                    <a:pt x="257" y="546"/>
                  </a:cubicBezTo>
                  <a:cubicBezTo>
                    <a:pt x="257" y="546"/>
                    <a:pt x="257" y="546"/>
                    <a:pt x="257" y="546"/>
                  </a:cubicBezTo>
                  <a:cubicBezTo>
                    <a:pt x="257" y="542"/>
                    <a:pt x="257" y="537"/>
                    <a:pt x="257" y="528"/>
                  </a:cubicBezTo>
                  <a:cubicBezTo>
                    <a:pt x="256" y="517"/>
                    <a:pt x="256" y="500"/>
                    <a:pt x="256" y="481"/>
                  </a:cubicBezTo>
                  <a:cubicBezTo>
                    <a:pt x="255" y="441"/>
                    <a:pt x="253" y="389"/>
                    <a:pt x="252" y="337"/>
                  </a:cubicBezTo>
                  <a:cubicBezTo>
                    <a:pt x="249" y="232"/>
                    <a:pt x="247" y="127"/>
                    <a:pt x="247" y="127"/>
                  </a:cubicBezTo>
                  <a:cubicBezTo>
                    <a:pt x="247" y="124"/>
                    <a:pt x="249" y="121"/>
                    <a:pt x="252" y="120"/>
                  </a:cubicBezTo>
                  <a:cubicBezTo>
                    <a:pt x="255" y="120"/>
                    <a:pt x="259" y="121"/>
                    <a:pt x="260" y="124"/>
                  </a:cubicBezTo>
                  <a:cubicBezTo>
                    <a:pt x="325" y="266"/>
                    <a:pt x="325" y="266"/>
                    <a:pt x="325" y="266"/>
                  </a:cubicBezTo>
                  <a:cubicBezTo>
                    <a:pt x="326" y="270"/>
                    <a:pt x="330" y="273"/>
                    <a:pt x="335" y="273"/>
                  </a:cubicBezTo>
                  <a:cubicBezTo>
                    <a:pt x="337" y="273"/>
                    <a:pt x="339" y="272"/>
                    <a:pt x="340" y="272"/>
                  </a:cubicBezTo>
                  <a:cubicBezTo>
                    <a:pt x="347" y="270"/>
                    <a:pt x="351" y="263"/>
                    <a:pt x="350" y="258"/>
                  </a:cubicBezTo>
                  <a:cubicBezTo>
                    <a:pt x="350" y="258"/>
                    <a:pt x="350" y="258"/>
                    <a:pt x="350" y="258"/>
                  </a:cubicBezTo>
                  <a:cubicBezTo>
                    <a:pt x="349" y="256"/>
                    <a:pt x="348" y="254"/>
                    <a:pt x="347" y="251"/>
                  </a:cubicBezTo>
                  <a:cubicBezTo>
                    <a:pt x="346" y="247"/>
                    <a:pt x="344" y="240"/>
                    <a:pt x="341" y="232"/>
                  </a:cubicBezTo>
                  <a:cubicBezTo>
                    <a:pt x="325" y="183"/>
                    <a:pt x="288" y="69"/>
                    <a:pt x="279" y="50"/>
                  </a:cubicBezTo>
                  <a:cubicBezTo>
                    <a:pt x="270" y="32"/>
                    <a:pt x="252" y="14"/>
                    <a:pt x="183" y="14"/>
                  </a:cubicBezTo>
                  <a:cubicBezTo>
                    <a:pt x="115" y="14"/>
                    <a:pt x="96" y="32"/>
                    <a:pt x="88" y="50"/>
                  </a:cubicBezTo>
                  <a:cubicBezTo>
                    <a:pt x="79" y="69"/>
                    <a:pt x="42" y="183"/>
                    <a:pt x="26" y="232"/>
                  </a:cubicBezTo>
                  <a:cubicBezTo>
                    <a:pt x="23" y="240"/>
                    <a:pt x="21" y="247"/>
                    <a:pt x="19" y="251"/>
                  </a:cubicBezTo>
                  <a:cubicBezTo>
                    <a:pt x="19" y="254"/>
                    <a:pt x="18" y="256"/>
                    <a:pt x="17" y="258"/>
                  </a:cubicBezTo>
                  <a:cubicBezTo>
                    <a:pt x="17" y="258"/>
                    <a:pt x="17" y="258"/>
                    <a:pt x="17" y="258"/>
                  </a:cubicBezTo>
                  <a:cubicBezTo>
                    <a:pt x="16" y="263"/>
                    <a:pt x="20" y="270"/>
                    <a:pt x="26" y="272"/>
                  </a:cubicBezTo>
                  <a:cubicBezTo>
                    <a:pt x="28" y="272"/>
                    <a:pt x="30" y="273"/>
                    <a:pt x="31" y="273"/>
                  </a:cubicBezTo>
                  <a:cubicBezTo>
                    <a:pt x="36" y="273"/>
                    <a:pt x="41" y="270"/>
                    <a:pt x="42" y="266"/>
                  </a:cubicBezTo>
                  <a:cubicBezTo>
                    <a:pt x="107" y="124"/>
                    <a:pt x="107" y="124"/>
                    <a:pt x="107" y="124"/>
                  </a:cubicBezTo>
                  <a:cubicBezTo>
                    <a:pt x="108" y="121"/>
                    <a:pt x="111" y="120"/>
                    <a:pt x="115" y="120"/>
                  </a:cubicBezTo>
                  <a:cubicBezTo>
                    <a:pt x="118" y="121"/>
                    <a:pt x="120" y="124"/>
                    <a:pt x="120" y="127"/>
                  </a:cubicBezTo>
                  <a:cubicBezTo>
                    <a:pt x="120" y="127"/>
                    <a:pt x="117" y="232"/>
                    <a:pt x="115" y="337"/>
                  </a:cubicBezTo>
                  <a:cubicBezTo>
                    <a:pt x="114" y="389"/>
                    <a:pt x="112" y="442"/>
                    <a:pt x="111" y="481"/>
                  </a:cubicBezTo>
                  <a:cubicBezTo>
                    <a:pt x="111" y="500"/>
                    <a:pt x="110" y="517"/>
                    <a:pt x="110" y="528"/>
                  </a:cubicBezTo>
                  <a:cubicBezTo>
                    <a:pt x="110" y="534"/>
                    <a:pt x="110" y="539"/>
                    <a:pt x="110" y="542"/>
                  </a:cubicBezTo>
                  <a:cubicBezTo>
                    <a:pt x="109" y="543"/>
                    <a:pt x="109" y="544"/>
                    <a:pt x="109" y="546"/>
                  </a:cubicBezTo>
                  <a:cubicBezTo>
                    <a:pt x="110" y="554"/>
                    <a:pt x="118" y="561"/>
                    <a:pt x="128" y="561"/>
                  </a:cubicBezTo>
                  <a:cubicBezTo>
                    <a:pt x="138" y="561"/>
                    <a:pt x="147" y="554"/>
                    <a:pt x="147" y="546"/>
                  </a:cubicBezTo>
                  <a:cubicBezTo>
                    <a:pt x="176" y="299"/>
                    <a:pt x="176" y="299"/>
                    <a:pt x="176" y="299"/>
                  </a:cubicBezTo>
                  <a:cubicBezTo>
                    <a:pt x="177" y="296"/>
                    <a:pt x="180" y="293"/>
                    <a:pt x="183" y="293"/>
                  </a:cubicBezTo>
                  <a:close/>
                </a:path>
              </a:pathLst>
            </a:custGeom>
            <a:grpFill/>
            <a:ln>
              <a:solidFill>
                <a:schemeClr val="bg1"/>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55" name="Group 4">
            <a:extLst>
              <a:ext uri="{FF2B5EF4-FFF2-40B4-BE49-F238E27FC236}">
                <a16:creationId xmlns:a16="http://schemas.microsoft.com/office/drawing/2014/main" id="{EDF43F9B-58EA-4B6B-9FA2-41FFD22DE4D5}"/>
              </a:ext>
            </a:extLst>
          </p:cNvPr>
          <p:cNvGrpSpPr>
            <a:grpSpLocks noChangeAspect="1"/>
          </p:cNvGrpSpPr>
          <p:nvPr/>
        </p:nvGrpSpPr>
        <p:grpSpPr bwMode="auto">
          <a:xfrm>
            <a:off x="3970639" y="2314853"/>
            <a:ext cx="293062" cy="581750"/>
            <a:chOff x="1506" y="3505"/>
            <a:chExt cx="871" cy="1729"/>
          </a:xfrm>
          <a:solidFill>
            <a:schemeClr val="accent2"/>
          </a:solidFill>
        </p:grpSpPr>
        <p:sp>
          <p:nvSpPr>
            <p:cNvPr id="156" name="Freeform 5">
              <a:extLst>
                <a:ext uri="{FF2B5EF4-FFF2-40B4-BE49-F238E27FC236}">
                  <a16:creationId xmlns:a16="http://schemas.microsoft.com/office/drawing/2014/main" id="{3F73CF2A-34E9-47A1-9558-B2BCC28CE1F8}"/>
                </a:ext>
              </a:extLst>
            </p:cNvPr>
            <p:cNvSpPr>
              <a:spLocks noEditPoints="1"/>
            </p:cNvSpPr>
            <p:nvPr/>
          </p:nvSpPr>
          <p:spPr bwMode="auto">
            <a:xfrm>
              <a:off x="1777" y="3505"/>
              <a:ext cx="329" cy="325"/>
            </a:xfrm>
            <a:custGeom>
              <a:avLst/>
              <a:gdLst>
                <a:gd name="T0" fmla="*/ 69 w 138"/>
                <a:gd name="T1" fmla="*/ 137 h 137"/>
                <a:gd name="T2" fmla="*/ 0 w 138"/>
                <a:gd name="T3" fmla="*/ 68 h 137"/>
                <a:gd name="T4" fmla="*/ 69 w 138"/>
                <a:gd name="T5" fmla="*/ 0 h 137"/>
                <a:gd name="T6" fmla="*/ 138 w 138"/>
                <a:gd name="T7" fmla="*/ 68 h 137"/>
                <a:gd name="T8" fmla="*/ 69 w 138"/>
                <a:gd name="T9" fmla="*/ 137 h 137"/>
                <a:gd name="T10" fmla="*/ 69 w 138"/>
                <a:gd name="T11" fmla="*/ 14 h 137"/>
                <a:gd name="T12" fmla="*/ 14 w 138"/>
                <a:gd name="T13" fmla="*/ 68 h 137"/>
                <a:gd name="T14" fmla="*/ 69 w 138"/>
                <a:gd name="T15" fmla="*/ 123 h 137"/>
                <a:gd name="T16" fmla="*/ 124 w 138"/>
                <a:gd name="T17" fmla="*/ 68 h 137"/>
                <a:gd name="T18" fmla="*/ 69 w 138"/>
                <a:gd name="T19" fmla="*/ 1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8" h="137">
                  <a:moveTo>
                    <a:pt x="69" y="137"/>
                  </a:moveTo>
                  <a:cubicBezTo>
                    <a:pt x="31" y="137"/>
                    <a:pt x="0" y="106"/>
                    <a:pt x="0" y="68"/>
                  </a:cubicBezTo>
                  <a:cubicBezTo>
                    <a:pt x="0" y="30"/>
                    <a:pt x="31" y="0"/>
                    <a:pt x="69" y="0"/>
                  </a:cubicBezTo>
                  <a:cubicBezTo>
                    <a:pt x="107" y="0"/>
                    <a:pt x="138" y="30"/>
                    <a:pt x="138" y="68"/>
                  </a:cubicBezTo>
                  <a:cubicBezTo>
                    <a:pt x="138" y="106"/>
                    <a:pt x="107" y="137"/>
                    <a:pt x="69" y="137"/>
                  </a:cubicBezTo>
                  <a:close/>
                  <a:moveTo>
                    <a:pt x="69" y="14"/>
                  </a:moveTo>
                  <a:cubicBezTo>
                    <a:pt x="39" y="14"/>
                    <a:pt x="14" y="38"/>
                    <a:pt x="14" y="68"/>
                  </a:cubicBezTo>
                  <a:cubicBezTo>
                    <a:pt x="14" y="99"/>
                    <a:pt x="39" y="123"/>
                    <a:pt x="69" y="123"/>
                  </a:cubicBezTo>
                  <a:cubicBezTo>
                    <a:pt x="100" y="123"/>
                    <a:pt x="124" y="99"/>
                    <a:pt x="124" y="68"/>
                  </a:cubicBezTo>
                  <a:cubicBezTo>
                    <a:pt x="124" y="38"/>
                    <a:pt x="100" y="14"/>
                    <a:pt x="69" y="14"/>
                  </a:cubicBezTo>
                  <a:close/>
                </a:path>
              </a:pathLst>
            </a:custGeom>
            <a:grpFill/>
            <a:ln>
              <a:solidFill>
                <a:schemeClr val="bg1"/>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7" name="Freeform 6">
              <a:extLst>
                <a:ext uri="{FF2B5EF4-FFF2-40B4-BE49-F238E27FC236}">
                  <a16:creationId xmlns:a16="http://schemas.microsoft.com/office/drawing/2014/main" id="{FCE7D5B1-217A-4EBF-9904-E32DB37A49B2}"/>
                </a:ext>
              </a:extLst>
            </p:cNvPr>
            <p:cNvSpPr>
              <a:spLocks noEditPoints="1"/>
            </p:cNvSpPr>
            <p:nvPr/>
          </p:nvSpPr>
          <p:spPr bwMode="auto">
            <a:xfrm>
              <a:off x="1506" y="3870"/>
              <a:ext cx="871" cy="1364"/>
            </a:xfrm>
            <a:custGeom>
              <a:avLst/>
              <a:gdLst>
                <a:gd name="T0" fmla="*/ 205 w 366"/>
                <a:gd name="T1" fmla="*/ 547 h 575"/>
                <a:gd name="T2" fmla="*/ 161 w 366"/>
                <a:gd name="T3" fmla="*/ 547 h 575"/>
                <a:gd name="T4" fmla="*/ 95 w 366"/>
                <a:gd name="T5" fmla="*/ 547 h 575"/>
                <a:gd name="T6" fmla="*/ 105 w 366"/>
                <a:gd name="T7" fmla="*/ 161 h 575"/>
                <a:gd name="T8" fmla="*/ 31 w 366"/>
                <a:gd name="T9" fmla="*/ 287 h 575"/>
                <a:gd name="T10" fmla="*/ 4 w 366"/>
                <a:gd name="T11" fmla="*/ 254 h 575"/>
                <a:gd name="T12" fmla="*/ 12 w 366"/>
                <a:gd name="T13" fmla="*/ 228 h 575"/>
                <a:gd name="T14" fmla="*/ 183 w 366"/>
                <a:gd name="T15" fmla="*/ 0 h 575"/>
                <a:gd name="T16" fmla="*/ 354 w 366"/>
                <a:gd name="T17" fmla="*/ 228 h 575"/>
                <a:gd name="T18" fmla="*/ 363 w 366"/>
                <a:gd name="T19" fmla="*/ 254 h 575"/>
                <a:gd name="T20" fmla="*/ 335 w 366"/>
                <a:gd name="T21" fmla="*/ 287 h 575"/>
                <a:gd name="T22" fmla="*/ 262 w 366"/>
                <a:gd name="T23" fmla="*/ 161 h 575"/>
                <a:gd name="T24" fmla="*/ 271 w 366"/>
                <a:gd name="T25" fmla="*/ 547 h 575"/>
                <a:gd name="T26" fmla="*/ 238 w 366"/>
                <a:gd name="T27" fmla="*/ 575 h 575"/>
                <a:gd name="T28" fmla="*/ 190 w 366"/>
                <a:gd name="T29" fmla="*/ 299 h 575"/>
                <a:gd name="T30" fmla="*/ 238 w 366"/>
                <a:gd name="T31" fmla="*/ 561 h 575"/>
                <a:gd name="T32" fmla="*/ 238 w 366"/>
                <a:gd name="T33" fmla="*/ 561 h 575"/>
                <a:gd name="T34" fmla="*/ 257 w 366"/>
                <a:gd name="T35" fmla="*/ 546 h 575"/>
                <a:gd name="T36" fmla="*/ 256 w 366"/>
                <a:gd name="T37" fmla="*/ 481 h 575"/>
                <a:gd name="T38" fmla="*/ 247 w 366"/>
                <a:gd name="T39" fmla="*/ 127 h 575"/>
                <a:gd name="T40" fmla="*/ 260 w 366"/>
                <a:gd name="T41" fmla="*/ 124 h 575"/>
                <a:gd name="T42" fmla="*/ 335 w 366"/>
                <a:gd name="T43" fmla="*/ 273 h 575"/>
                <a:gd name="T44" fmla="*/ 350 w 366"/>
                <a:gd name="T45" fmla="*/ 258 h 575"/>
                <a:gd name="T46" fmla="*/ 347 w 366"/>
                <a:gd name="T47" fmla="*/ 251 h 575"/>
                <a:gd name="T48" fmla="*/ 279 w 366"/>
                <a:gd name="T49" fmla="*/ 50 h 575"/>
                <a:gd name="T50" fmla="*/ 88 w 366"/>
                <a:gd name="T51" fmla="*/ 50 h 575"/>
                <a:gd name="T52" fmla="*/ 19 w 366"/>
                <a:gd name="T53" fmla="*/ 251 h 575"/>
                <a:gd name="T54" fmla="*/ 17 w 366"/>
                <a:gd name="T55" fmla="*/ 258 h 575"/>
                <a:gd name="T56" fmla="*/ 31 w 366"/>
                <a:gd name="T57" fmla="*/ 273 h 575"/>
                <a:gd name="T58" fmla="*/ 107 w 366"/>
                <a:gd name="T59" fmla="*/ 124 h 575"/>
                <a:gd name="T60" fmla="*/ 120 w 366"/>
                <a:gd name="T61" fmla="*/ 127 h 575"/>
                <a:gd name="T62" fmla="*/ 111 w 366"/>
                <a:gd name="T63" fmla="*/ 481 h 575"/>
                <a:gd name="T64" fmla="*/ 110 w 366"/>
                <a:gd name="T65" fmla="*/ 542 h 575"/>
                <a:gd name="T66" fmla="*/ 128 w 366"/>
                <a:gd name="T67" fmla="*/ 561 h 575"/>
                <a:gd name="T68" fmla="*/ 176 w 366"/>
                <a:gd name="T69" fmla="*/ 299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6" h="575">
                  <a:moveTo>
                    <a:pt x="238" y="575"/>
                  </a:moveTo>
                  <a:cubicBezTo>
                    <a:pt x="221" y="575"/>
                    <a:pt x="207" y="562"/>
                    <a:pt x="205" y="547"/>
                  </a:cubicBezTo>
                  <a:cubicBezTo>
                    <a:pt x="183" y="360"/>
                    <a:pt x="183" y="360"/>
                    <a:pt x="183" y="360"/>
                  </a:cubicBezTo>
                  <a:cubicBezTo>
                    <a:pt x="161" y="547"/>
                    <a:pt x="161" y="547"/>
                    <a:pt x="161" y="547"/>
                  </a:cubicBezTo>
                  <a:cubicBezTo>
                    <a:pt x="160" y="562"/>
                    <a:pt x="146" y="575"/>
                    <a:pt x="128" y="575"/>
                  </a:cubicBezTo>
                  <a:cubicBezTo>
                    <a:pt x="111" y="575"/>
                    <a:pt x="97" y="562"/>
                    <a:pt x="95" y="547"/>
                  </a:cubicBezTo>
                  <a:cubicBezTo>
                    <a:pt x="95" y="546"/>
                    <a:pt x="95" y="546"/>
                    <a:pt x="95" y="545"/>
                  </a:cubicBezTo>
                  <a:cubicBezTo>
                    <a:pt x="96" y="536"/>
                    <a:pt x="102" y="307"/>
                    <a:pt x="105" y="161"/>
                  </a:cubicBezTo>
                  <a:cubicBezTo>
                    <a:pt x="55" y="272"/>
                    <a:pt x="55" y="272"/>
                    <a:pt x="55" y="272"/>
                  </a:cubicBezTo>
                  <a:cubicBezTo>
                    <a:pt x="51" y="281"/>
                    <a:pt x="42" y="287"/>
                    <a:pt x="31" y="287"/>
                  </a:cubicBezTo>
                  <a:cubicBezTo>
                    <a:pt x="28" y="287"/>
                    <a:pt x="25" y="286"/>
                    <a:pt x="22" y="285"/>
                  </a:cubicBezTo>
                  <a:cubicBezTo>
                    <a:pt x="8" y="280"/>
                    <a:pt x="0" y="267"/>
                    <a:pt x="4" y="254"/>
                  </a:cubicBezTo>
                  <a:cubicBezTo>
                    <a:pt x="4" y="254"/>
                    <a:pt x="4" y="254"/>
                    <a:pt x="4" y="253"/>
                  </a:cubicBezTo>
                  <a:cubicBezTo>
                    <a:pt x="5" y="252"/>
                    <a:pt x="8" y="241"/>
                    <a:pt x="12" y="228"/>
                  </a:cubicBezTo>
                  <a:cubicBezTo>
                    <a:pt x="30" y="174"/>
                    <a:pt x="66" y="63"/>
                    <a:pt x="75" y="44"/>
                  </a:cubicBezTo>
                  <a:cubicBezTo>
                    <a:pt x="90" y="13"/>
                    <a:pt x="122" y="0"/>
                    <a:pt x="183" y="0"/>
                  </a:cubicBezTo>
                  <a:cubicBezTo>
                    <a:pt x="244" y="0"/>
                    <a:pt x="277" y="13"/>
                    <a:pt x="292" y="44"/>
                  </a:cubicBezTo>
                  <a:cubicBezTo>
                    <a:pt x="301" y="63"/>
                    <a:pt x="337" y="175"/>
                    <a:pt x="354" y="228"/>
                  </a:cubicBezTo>
                  <a:cubicBezTo>
                    <a:pt x="359" y="241"/>
                    <a:pt x="362" y="252"/>
                    <a:pt x="363" y="253"/>
                  </a:cubicBezTo>
                  <a:cubicBezTo>
                    <a:pt x="363" y="254"/>
                    <a:pt x="363" y="254"/>
                    <a:pt x="363" y="254"/>
                  </a:cubicBezTo>
                  <a:cubicBezTo>
                    <a:pt x="366" y="267"/>
                    <a:pt x="358" y="280"/>
                    <a:pt x="345" y="285"/>
                  </a:cubicBezTo>
                  <a:cubicBezTo>
                    <a:pt x="342" y="286"/>
                    <a:pt x="339" y="287"/>
                    <a:pt x="335" y="287"/>
                  </a:cubicBezTo>
                  <a:cubicBezTo>
                    <a:pt x="325" y="287"/>
                    <a:pt x="316" y="281"/>
                    <a:pt x="312" y="272"/>
                  </a:cubicBezTo>
                  <a:cubicBezTo>
                    <a:pt x="262" y="161"/>
                    <a:pt x="262" y="161"/>
                    <a:pt x="262" y="161"/>
                  </a:cubicBezTo>
                  <a:cubicBezTo>
                    <a:pt x="265" y="307"/>
                    <a:pt x="271" y="536"/>
                    <a:pt x="271" y="545"/>
                  </a:cubicBezTo>
                  <a:cubicBezTo>
                    <a:pt x="271" y="546"/>
                    <a:pt x="271" y="546"/>
                    <a:pt x="271" y="547"/>
                  </a:cubicBezTo>
                  <a:cubicBezTo>
                    <a:pt x="270" y="562"/>
                    <a:pt x="256" y="575"/>
                    <a:pt x="238" y="575"/>
                  </a:cubicBezTo>
                  <a:cubicBezTo>
                    <a:pt x="238" y="575"/>
                    <a:pt x="238" y="575"/>
                    <a:pt x="238" y="575"/>
                  </a:cubicBezTo>
                  <a:close/>
                  <a:moveTo>
                    <a:pt x="183" y="293"/>
                  </a:moveTo>
                  <a:cubicBezTo>
                    <a:pt x="187" y="293"/>
                    <a:pt x="190" y="296"/>
                    <a:pt x="190" y="299"/>
                  </a:cubicBezTo>
                  <a:cubicBezTo>
                    <a:pt x="219" y="545"/>
                    <a:pt x="219" y="545"/>
                    <a:pt x="219" y="545"/>
                  </a:cubicBezTo>
                  <a:cubicBezTo>
                    <a:pt x="220" y="554"/>
                    <a:pt x="228" y="561"/>
                    <a:pt x="238" y="561"/>
                  </a:cubicBezTo>
                  <a:cubicBezTo>
                    <a:pt x="238" y="568"/>
                    <a:pt x="238" y="568"/>
                    <a:pt x="238" y="568"/>
                  </a:cubicBezTo>
                  <a:cubicBezTo>
                    <a:pt x="238" y="561"/>
                    <a:pt x="238" y="561"/>
                    <a:pt x="238" y="561"/>
                  </a:cubicBezTo>
                  <a:cubicBezTo>
                    <a:pt x="248" y="561"/>
                    <a:pt x="257" y="554"/>
                    <a:pt x="257" y="546"/>
                  </a:cubicBezTo>
                  <a:cubicBezTo>
                    <a:pt x="257" y="546"/>
                    <a:pt x="257" y="546"/>
                    <a:pt x="257" y="546"/>
                  </a:cubicBezTo>
                  <a:cubicBezTo>
                    <a:pt x="257" y="542"/>
                    <a:pt x="257" y="537"/>
                    <a:pt x="257" y="528"/>
                  </a:cubicBezTo>
                  <a:cubicBezTo>
                    <a:pt x="256" y="517"/>
                    <a:pt x="256" y="500"/>
                    <a:pt x="256" y="481"/>
                  </a:cubicBezTo>
                  <a:cubicBezTo>
                    <a:pt x="255" y="441"/>
                    <a:pt x="253" y="389"/>
                    <a:pt x="252" y="337"/>
                  </a:cubicBezTo>
                  <a:cubicBezTo>
                    <a:pt x="249" y="232"/>
                    <a:pt x="247" y="127"/>
                    <a:pt x="247" y="127"/>
                  </a:cubicBezTo>
                  <a:cubicBezTo>
                    <a:pt x="247" y="124"/>
                    <a:pt x="249" y="121"/>
                    <a:pt x="252" y="120"/>
                  </a:cubicBezTo>
                  <a:cubicBezTo>
                    <a:pt x="255" y="120"/>
                    <a:pt x="259" y="121"/>
                    <a:pt x="260" y="124"/>
                  </a:cubicBezTo>
                  <a:cubicBezTo>
                    <a:pt x="325" y="266"/>
                    <a:pt x="325" y="266"/>
                    <a:pt x="325" y="266"/>
                  </a:cubicBezTo>
                  <a:cubicBezTo>
                    <a:pt x="326" y="270"/>
                    <a:pt x="330" y="273"/>
                    <a:pt x="335" y="273"/>
                  </a:cubicBezTo>
                  <a:cubicBezTo>
                    <a:pt x="337" y="273"/>
                    <a:pt x="339" y="272"/>
                    <a:pt x="340" y="272"/>
                  </a:cubicBezTo>
                  <a:cubicBezTo>
                    <a:pt x="347" y="270"/>
                    <a:pt x="351" y="263"/>
                    <a:pt x="350" y="258"/>
                  </a:cubicBezTo>
                  <a:cubicBezTo>
                    <a:pt x="350" y="258"/>
                    <a:pt x="350" y="258"/>
                    <a:pt x="350" y="258"/>
                  </a:cubicBezTo>
                  <a:cubicBezTo>
                    <a:pt x="349" y="256"/>
                    <a:pt x="348" y="254"/>
                    <a:pt x="347" y="251"/>
                  </a:cubicBezTo>
                  <a:cubicBezTo>
                    <a:pt x="346" y="247"/>
                    <a:pt x="344" y="240"/>
                    <a:pt x="341" y="232"/>
                  </a:cubicBezTo>
                  <a:cubicBezTo>
                    <a:pt x="325" y="183"/>
                    <a:pt x="288" y="69"/>
                    <a:pt x="279" y="50"/>
                  </a:cubicBezTo>
                  <a:cubicBezTo>
                    <a:pt x="270" y="32"/>
                    <a:pt x="252" y="14"/>
                    <a:pt x="183" y="14"/>
                  </a:cubicBezTo>
                  <a:cubicBezTo>
                    <a:pt x="115" y="14"/>
                    <a:pt x="96" y="32"/>
                    <a:pt x="88" y="50"/>
                  </a:cubicBezTo>
                  <a:cubicBezTo>
                    <a:pt x="79" y="69"/>
                    <a:pt x="42" y="183"/>
                    <a:pt x="26" y="232"/>
                  </a:cubicBezTo>
                  <a:cubicBezTo>
                    <a:pt x="23" y="240"/>
                    <a:pt x="21" y="247"/>
                    <a:pt x="19" y="251"/>
                  </a:cubicBezTo>
                  <a:cubicBezTo>
                    <a:pt x="19" y="254"/>
                    <a:pt x="18" y="256"/>
                    <a:pt x="17" y="258"/>
                  </a:cubicBezTo>
                  <a:cubicBezTo>
                    <a:pt x="17" y="258"/>
                    <a:pt x="17" y="258"/>
                    <a:pt x="17" y="258"/>
                  </a:cubicBezTo>
                  <a:cubicBezTo>
                    <a:pt x="16" y="263"/>
                    <a:pt x="20" y="270"/>
                    <a:pt x="26" y="272"/>
                  </a:cubicBezTo>
                  <a:cubicBezTo>
                    <a:pt x="28" y="272"/>
                    <a:pt x="30" y="273"/>
                    <a:pt x="31" y="273"/>
                  </a:cubicBezTo>
                  <a:cubicBezTo>
                    <a:pt x="36" y="273"/>
                    <a:pt x="41" y="270"/>
                    <a:pt x="42" y="266"/>
                  </a:cubicBezTo>
                  <a:cubicBezTo>
                    <a:pt x="107" y="124"/>
                    <a:pt x="107" y="124"/>
                    <a:pt x="107" y="124"/>
                  </a:cubicBezTo>
                  <a:cubicBezTo>
                    <a:pt x="108" y="121"/>
                    <a:pt x="111" y="120"/>
                    <a:pt x="115" y="120"/>
                  </a:cubicBezTo>
                  <a:cubicBezTo>
                    <a:pt x="118" y="121"/>
                    <a:pt x="120" y="124"/>
                    <a:pt x="120" y="127"/>
                  </a:cubicBezTo>
                  <a:cubicBezTo>
                    <a:pt x="120" y="127"/>
                    <a:pt x="117" y="232"/>
                    <a:pt x="115" y="337"/>
                  </a:cubicBezTo>
                  <a:cubicBezTo>
                    <a:pt x="114" y="389"/>
                    <a:pt x="112" y="442"/>
                    <a:pt x="111" y="481"/>
                  </a:cubicBezTo>
                  <a:cubicBezTo>
                    <a:pt x="111" y="500"/>
                    <a:pt x="110" y="517"/>
                    <a:pt x="110" y="528"/>
                  </a:cubicBezTo>
                  <a:cubicBezTo>
                    <a:pt x="110" y="534"/>
                    <a:pt x="110" y="539"/>
                    <a:pt x="110" y="542"/>
                  </a:cubicBezTo>
                  <a:cubicBezTo>
                    <a:pt x="109" y="543"/>
                    <a:pt x="109" y="544"/>
                    <a:pt x="109" y="546"/>
                  </a:cubicBezTo>
                  <a:cubicBezTo>
                    <a:pt x="110" y="554"/>
                    <a:pt x="118" y="561"/>
                    <a:pt x="128" y="561"/>
                  </a:cubicBezTo>
                  <a:cubicBezTo>
                    <a:pt x="138" y="561"/>
                    <a:pt x="147" y="554"/>
                    <a:pt x="147" y="546"/>
                  </a:cubicBezTo>
                  <a:cubicBezTo>
                    <a:pt x="176" y="299"/>
                    <a:pt x="176" y="299"/>
                    <a:pt x="176" y="299"/>
                  </a:cubicBezTo>
                  <a:cubicBezTo>
                    <a:pt x="177" y="296"/>
                    <a:pt x="180" y="293"/>
                    <a:pt x="183" y="293"/>
                  </a:cubicBezTo>
                  <a:close/>
                </a:path>
              </a:pathLst>
            </a:custGeom>
            <a:grpFill/>
            <a:ln>
              <a:solidFill>
                <a:schemeClr val="bg1"/>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6" name="TextBox 5">
            <a:extLst>
              <a:ext uri="{FF2B5EF4-FFF2-40B4-BE49-F238E27FC236}">
                <a16:creationId xmlns:a16="http://schemas.microsoft.com/office/drawing/2014/main" id="{1CC14B88-81C4-4198-8302-1D8247DFF799}"/>
              </a:ext>
            </a:extLst>
          </p:cNvPr>
          <p:cNvSpPr txBox="1"/>
          <p:nvPr/>
        </p:nvSpPr>
        <p:spPr>
          <a:xfrm>
            <a:off x="6179290" y="5536649"/>
            <a:ext cx="2481392" cy="369332"/>
          </a:xfrm>
          <a:prstGeom prst="rect">
            <a:avLst/>
          </a:prstGeom>
          <a:noFill/>
        </p:spPr>
        <p:txBody>
          <a:bodyPr wrap="square" rtlCol="0">
            <a:spAutoFit/>
          </a:bodyPr>
          <a:lstStyle/>
          <a:p>
            <a:r>
              <a:rPr lang="en-US" dirty="0"/>
              <a:t>Subjects Discussed </a:t>
            </a:r>
          </a:p>
        </p:txBody>
      </p:sp>
    </p:spTree>
    <p:extLst>
      <p:ext uri="{BB962C8B-B14F-4D97-AF65-F5344CB8AC3E}">
        <p14:creationId xmlns:p14="http://schemas.microsoft.com/office/powerpoint/2010/main" val="215486195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wipe(left)">
                                      <p:cBhvr>
                                        <p:cTn id="7" dur="200"/>
                                        <p:tgtEl>
                                          <p:spTgt spid="39"/>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wipe(left)">
                                      <p:cBhvr>
                                        <p:cTn id="10" dur="200"/>
                                        <p:tgtEl>
                                          <p:spTgt spid="16"/>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42"/>
                                        </p:tgtEl>
                                        <p:attrNameLst>
                                          <p:attrName>style.visibility</p:attrName>
                                        </p:attrNameLst>
                                      </p:cBhvr>
                                      <p:to>
                                        <p:strVal val="visible"/>
                                      </p:to>
                                    </p:set>
                                    <p:animEffect transition="in" filter="wipe(left)">
                                      <p:cBhvr>
                                        <p:cTn id="13" dur="200"/>
                                        <p:tgtEl>
                                          <p:spTgt spid="42"/>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41"/>
                                        </p:tgtEl>
                                        <p:attrNameLst>
                                          <p:attrName>style.visibility</p:attrName>
                                        </p:attrNameLst>
                                      </p:cBhvr>
                                      <p:to>
                                        <p:strVal val="visible"/>
                                      </p:to>
                                    </p:set>
                                    <p:animEffect transition="in" filter="wipe(left)">
                                      <p:cBhvr>
                                        <p:cTn id="16" dur="200"/>
                                        <p:tgtEl>
                                          <p:spTgt spid="41"/>
                                        </p:tgtEl>
                                      </p:cBhvr>
                                    </p:animEffect>
                                  </p:childTnLst>
                                </p:cTn>
                              </p:par>
                            </p:childTnLst>
                          </p:cTn>
                        </p:par>
                        <p:par>
                          <p:cTn id="17" fill="hold">
                            <p:stCondLst>
                              <p:cond delay="200"/>
                            </p:stCondLst>
                            <p:childTnLst>
                              <p:par>
                                <p:cTn id="18" presetID="2" presetClass="entr" presetSubtype="8" decel="66667" fill="hold" grpId="0" nodeType="afterEffect">
                                  <p:stCondLst>
                                    <p:cond delay="0"/>
                                  </p:stCondLst>
                                  <p:childTnLst>
                                    <p:set>
                                      <p:cBhvr>
                                        <p:cTn id="19" dur="1" fill="hold">
                                          <p:stCondLst>
                                            <p:cond delay="0"/>
                                          </p:stCondLst>
                                        </p:cTn>
                                        <p:tgtEl>
                                          <p:spTgt spid="17"/>
                                        </p:tgtEl>
                                        <p:attrNameLst>
                                          <p:attrName>style.visibility</p:attrName>
                                        </p:attrNameLst>
                                      </p:cBhvr>
                                      <p:to>
                                        <p:strVal val="visible"/>
                                      </p:to>
                                    </p:set>
                                    <p:anim calcmode="lin" valueType="num">
                                      <p:cBhvr additive="base">
                                        <p:cTn id="20" dur="600" fill="hold"/>
                                        <p:tgtEl>
                                          <p:spTgt spid="17"/>
                                        </p:tgtEl>
                                        <p:attrNameLst>
                                          <p:attrName>ppt_x</p:attrName>
                                        </p:attrNameLst>
                                      </p:cBhvr>
                                      <p:tavLst>
                                        <p:tav tm="0">
                                          <p:val>
                                            <p:strVal val="0-#ppt_w/2"/>
                                          </p:val>
                                        </p:tav>
                                        <p:tav tm="100000">
                                          <p:val>
                                            <p:strVal val="#ppt_x"/>
                                          </p:val>
                                        </p:tav>
                                      </p:tavLst>
                                    </p:anim>
                                    <p:anim calcmode="lin" valueType="num">
                                      <p:cBhvr additive="base">
                                        <p:cTn id="21" dur="600" fill="hold"/>
                                        <p:tgtEl>
                                          <p:spTgt spid="17"/>
                                        </p:tgtEl>
                                        <p:attrNameLst>
                                          <p:attrName>ppt_y</p:attrName>
                                        </p:attrNameLst>
                                      </p:cBhvr>
                                      <p:tavLst>
                                        <p:tav tm="0">
                                          <p:val>
                                            <p:strVal val="#ppt_y"/>
                                          </p:val>
                                        </p:tav>
                                        <p:tav tm="100000">
                                          <p:val>
                                            <p:strVal val="#ppt_y"/>
                                          </p:val>
                                        </p:tav>
                                      </p:tavLst>
                                    </p:anim>
                                  </p:childTnLst>
                                </p:cTn>
                              </p:par>
                              <p:par>
                                <p:cTn id="22" presetID="2" presetClass="entr" presetSubtype="8" decel="71429" fill="hold" grpId="0" nodeType="withEffect">
                                  <p:stCondLst>
                                    <p:cond delay="0"/>
                                  </p:stCondLst>
                                  <p:childTnLst>
                                    <p:set>
                                      <p:cBhvr>
                                        <p:cTn id="23" dur="1" fill="hold">
                                          <p:stCondLst>
                                            <p:cond delay="0"/>
                                          </p:stCondLst>
                                        </p:cTn>
                                        <p:tgtEl>
                                          <p:spTgt spid="8"/>
                                        </p:tgtEl>
                                        <p:attrNameLst>
                                          <p:attrName>style.visibility</p:attrName>
                                        </p:attrNameLst>
                                      </p:cBhvr>
                                      <p:to>
                                        <p:strVal val="visible"/>
                                      </p:to>
                                    </p:set>
                                    <p:anim calcmode="lin" valueType="num">
                                      <p:cBhvr additive="base">
                                        <p:cTn id="24" dur="700" fill="hold"/>
                                        <p:tgtEl>
                                          <p:spTgt spid="8"/>
                                        </p:tgtEl>
                                        <p:attrNameLst>
                                          <p:attrName>ppt_x</p:attrName>
                                        </p:attrNameLst>
                                      </p:cBhvr>
                                      <p:tavLst>
                                        <p:tav tm="0">
                                          <p:val>
                                            <p:strVal val="0-#ppt_w/2"/>
                                          </p:val>
                                        </p:tav>
                                        <p:tav tm="100000">
                                          <p:val>
                                            <p:strVal val="#ppt_x"/>
                                          </p:val>
                                        </p:tav>
                                      </p:tavLst>
                                    </p:anim>
                                    <p:anim calcmode="lin" valueType="num">
                                      <p:cBhvr additive="base">
                                        <p:cTn id="25" dur="700" fill="hold"/>
                                        <p:tgtEl>
                                          <p:spTgt spid="8"/>
                                        </p:tgtEl>
                                        <p:attrNameLst>
                                          <p:attrName>ppt_y</p:attrName>
                                        </p:attrNameLst>
                                      </p:cBhvr>
                                      <p:tavLst>
                                        <p:tav tm="0">
                                          <p:val>
                                            <p:strVal val="#ppt_y"/>
                                          </p:val>
                                        </p:tav>
                                        <p:tav tm="100000">
                                          <p:val>
                                            <p:strVal val="#ppt_y"/>
                                          </p:val>
                                        </p:tav>
                                      </p:tavLst>
                                    </p:anim>
                                  </p:childTnLst>
                                </p:cTn>
                              </p:par>
                              <p:par>
                                <p:cTn id="26" presetID="2" presetClass="entr" presetSubtype="8" decel="75000" fill="hold" grpId="0" nodeType="withEffect">
                                  <p:stCondLst>
                                    <p:cond delay="100"/>
                                  </p:stCondLst>
                                  <p:childTnLst>
                                    <p:set>
                                      <p:cBhvr>
                                        <p:cTn id="27" dur="1" fill="hold">
                                          <p:stCondLst>
                                            <p:cond delay="0"/>
                                          </p:stCondLst>
                                        </p:cTn>
                                        <p:tgtEl>
                                          <p:spTgt spid="9"/>
                                        </p:tgtEl>
                                        <p:attrNameLst>
                                          <p:attrName>style.visibility</p:attrName>
                                        </p:attrNameLst>
                                      </p:cBhvr>
                                      <p:to>
                                        <p:strVal val="visible"/>
                                      </p:to>
                                    </p:set>
                                    <p:anim calcmode="lin" valueType="num">
                                      <p:cBhvr additive="base">
                                        <p:cTn id="28" dur="1000" fill="hold"/>
                                        <p:tgtEl>
                                          <p:spTgt spid="9"/>
                                        </p:tgtEl>
                                        <p:attrNameLst>
                                          <p:attrName>ppt_x</p:attrName>
                                        </p:attrNameLst>
                                      </p:cBhvr>
                                      <p:tavLst>
                                        <p:tav tm="0">
                                          <p:val>
                                            <p:strVal val="0-#ppt_w/2"/>
                                          </p:val>
                                        </p:tav>
                                        <p:tav tm="100000">
                                          <p:val>
                                            <p:strVal val="#ppt_x"/>
                                          </p:val>
                                        </p:tav>
                                      </p:tavLst>
                                    </p:anim>
                                    <p:anim calcmode="lin" valueType="num">
                                      <p:cBhvr additive="base">
                                        <p:cTn id="29" dur="1000" fill="hold"/>
                                        <p:tgtEl>
                                          <p:spTgt spid="9"/>
                                        </p:tgtEl>
                                        <p:attrNameLst>
                                          <p:attrName>ppt_y</p:attrName>
                                        </p:attrNameLst>
                                      </p:cBhvr>
                                      <p:tavLst>
                                        <p:tav tm="0">
                                          <p:val>
                                            <p:strVal val="#ppt_y"/>
                                          </p:val>
                                        </p:tav>
                                        <p:tav tm="100000">
                                          <p:val>
                                            <p:strVal val="#ppt_y"/>
                                          </p:val>
                                        </p:tav>
                                      </p:tavLst>
                                    </p:anim>
                                  </p:childTnLst>
                                </p:cTn>
                              </p:par>
                              <p:par>
                                <p:cTn id="30" presetID="2" presetClass="entr" presetSubtype="8" decel="88889" fill="hold" grpId="0" nodeType="withEffect">
                                  <p:stCondLst>
                                    <p:cond delay="200"/>
                                  </p:stCondLst>
                                  <p:childTnLst>
                                    <p:set>
                                      <p:cBhvr>
                                        <p:cTn id="31" dur="1" fill="hold">
                                          <p:stCondLst>
                                            <p:cond delay="0"/>
                                          </p:stCondLst>
                                        </p:cTn>
                                        <p:tgtEl>
                                          <p:spTgt spid="10"/>
                                        </p:tgtEl>
                                        <p:attrNameLst>
                                          <p:attrName>style.visibility</p:attrName>
                                        </p:attrNameLst>
                                      </p:cBhvr>
                                      <p:to>
                                        <p:strVal val="visible"/>
                                      </p:to>
                                    </p:set>
                                    <p:anim calcmode="lin" valueType="num">
                                      <p:cBhvr additive="base">
                                        <p:cTn id="32" dur="1200" fill="hold"/>
                                        <p:tgtEl>
                                          <p:spTgt spid="10"/>
                                        </p:tgtEl>
                                        <p:attrNameLst>
                                          <p:attrName>ppt_x</p:attrName>
                                        </p:attrNameLst>
                                      </p:cBhvr>
                                      <p:tavLst>
                                        <p:tav tm="0">
                                          <p:val>
                                            <p:strVal val="0-#ppt_w/2"/>
                                          </p:val>
                                        </p:tav>
                                        <p:tav tm="100000">
                                          <p:val>
                                            <p:strVal val="#ppt_x"/>
                                          </p:val>
                                        </p:tav>
                                      </p:tavLst>
                                    </p:anim>
                                    <p:anim calcmode="lin" valueType="num">
                                      <p:cBhvr additive="base">
                                        <p:cTn id="33" dur="1200" fill="hold"/>
                                        <p:tgtEl>
                                          <p:spTgt spid="10"/>
                                        </p:tgtEl>
                                        <p:attrNameLst>
                                          <p:attrName>ppt_y</p:attrName>
                                        </p:attrNameLst>
                                      </p:cBhvr>
                                      <p:tavLst>
                                        <p:tav tm="0">
                                          <p:val>
                                            <p:strVal val="#ppt_y"/>
                                          </p:val>
                                        </p:tav>
                                        <p:tav tm="100000">
                                          <p:val>
                                            <p:strVal val="#ppt_y"/>
                                          </p:val>
                                        </p:tav>
                                      </p:tavLst>
                                    </p:anim>
                                  </p:childTnLst>
                                </p:cTn>
                              </p:par>
                              <p:par>
                                <p:cTn id="34" presetID="10" presetClass="entr" presetSubtype="0" fill="hold" nodeType="withEffect">
                                  <p:stCondLst>
                                    <p:cond delay="200"/>
                                  </p:stCondLst>
                                  <p:childTnLst>
                                    <p:set>
                                      <p:cBhvr>
                                        <p:cTn id="35" dur="1" fill="hold">
                                          <p:stCondLst>
                                            <p:cond delay="0"/>
                                          </p:stCondLst>
                                        </p:cTn>
                                        <p:tgtEl>
                                          <p:spTgt spid="92"/>
                                        </p:tgtEl>
                                        <p:attrNameLst>
                                          <p:attrName>style.visibility</p:attrName>
                                        </p:attrNameLst>
                                      </p:cBhvr>
                                      <p:to>
                                        <p:strVal val="visible"/>
                                      </p:to>
                                    </p:set>
                                    <p:animEffect transition="in" filter="fade">
                                      <p:cBhvr>
                                        <p:cTn id="36" dur="500"/>
                                        <p:tgtEl>
                                          <p:spTgt spid="92"/>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110"/>
                                        </p:tgtEl>
                                        <p:attrNameLst>
                                          <p:attrName>style.visibility</p:attrName>
                                        </p:attrNameLst>
                                      </p:cBhvr>
                                      <p:to>
                                        <p:strVal val="visible"/>
                                      </p:to>
                                    </p:set>
                                    <p:animEffect transition="in" filter="fade">
                                      <p:cBhvr>
                                        <p:cTn id="39" dur="500"/>
                                        <p:tgtEl>
                                          <p:spTgt spid="110"/>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129"/>
                                        </p:tgtEl>
                                        <p:attrNameLst>
                                          <p:attrName>style.visibility</p:attrName>
                                        </p:attrNameLst>
                                      </p:cBhvr>
                                      <p:to>
                                        <p:strVal val="visible"/>
                                      </p:to>
                                    </p:set>
                                    <p:animEffect transition="in" filter="fade">
                                      <p:cBhvr>
                                        <p:cTn id="42" dur="500"/>
                                        <p:tgtEl>
                                          <p:spTgt spid="129"/>
                                        </p:tgtEl>
                                      </p:cBhvr>
                                    </p:animEffect>
                                  </p:childTnLst>
                                </p:cTn>
                              </p:par>
                              <p:par>
                                <p:cTn id="43" presetID="10" presetClass="entr" presetSubtype="0" fill="hold" nodeType="withEffect">
                                  <p:stCondLst>
                                    <p:cond delay="0"/>
                                  </p:stCondLst>
                                  <p:childTnLst>
                                    <p:set>
                                      <p:cBhvr>
                                        <p:cTn id="44" dur="1" fill="hold">
                                          <p:stCondLst>
                                            <p:cond delay="0"/>
                                          </p:stCondLst>
                                        </p:cTn>
                                        <p:tgtEl>
                                          <p:spTgt spid="96"/>
                                        </p:tgtEl>
                                        <p:attrNameLst>
                                          <p:attrName>style.visibility</p:attrName>
                                        </p:attrNameLst>
                                      </p:cBhvr>
                                      <p:to>
                                        <p:strVal val="visible"/>
                                      </p:to>
                                    </p:set>
                                    <p:animEffect transition="in" filter="fade">
                                      <p:cBhvr>
                                        <p:cTn id="45" dur="500"/>
                                        <p:tgtEl>
                                          <p:spTgt spid="96"/>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111"/>
                                        </p:tgtEl>
                                        <p:attrNameLst>
                                          <p:attrName>style.visibility</p:attrName>
                                        </p:attrNameLst>
                                      </p:cBhvr>
                                      <p:to>
                                        <p:strVal val="visible"/>
                                      </p:to>
                                    </p:set>
                                    <p:animEffect transition="in" filter="fade">
                                      <p:cBhvr>
                                        <p:cTn id="48" dur="500"/>
                                        <p:tgtEl>
                                          <p:spTgt spid="111"/>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128"/>
                                        </p:tgtEl>
                                        <p:attrNameLst>
                                          <p:attrName>style.visibility</p:attrName>
                                        </p:attrNameLst>
                                      </p:cBhvr>
                                      <p:to>
                                        <p:strVal val="visible"/>
                                      </p:to>
                                    </p:set>
                                    <p:animEffect transition="in" filter="fade">
                                      <p:cBhvr>
                                        <p:cTn id="51" dur="500"/>
                                        <p:tgtEl>
                                          <p:spTgt spid="128"/>
                                        </p:tgtEl>
                                      </p:cBhvr>
                                    </p:animEffect>
                                  </p:childTnLst>
                                </p:cTn>
                              </p:par>
                              <p:par>
                                <p:cTn id="52" presetID="10" presetClass="entr" presetSubtype="0" fill="hold" nodeType="withEffect">
                                  <p:stCondLst>
                                    <p:cond delay="0"/>
                                  </p:stCondLst>
                                  <p:childTnLst>
                                    <p:set>
                                      <p:cBhvr>
                                        <p:cTn id="53" dur="1" fill="hold">
                                          <p:stCondLst>
                                            <p:cond delay="0"/>
                                          </p:stCondLst>
                                        </p:cTn>
                                        <p:tgtEl>
                                          <p:spTgt spid="100"/>
                                        </p:tgtEl>
                                        <p:attrNameLst>
                                          <p:attrName>style.visibility</p:attrName>
                                        </p:attrNameLst>
                                      </p:cBhvr>
                                      <p:to>
                                        <p:strVal val="visible"/>
                                      </p:to>
                                    </p:set>
                                    <p:animEffect transition="in" filter="fade">
                                      <p:cBhvr>
                                        <p:cTn id="54" dur="500"/>
                                        <p:tgtEl>
                                          <p:spTgt spid="100"/>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112"/>
                                        </p:tgtEl>
                                        <p:attrNameLst>
                                          <p:attrName>style.visibility</p:attrName>
                                        </p:attrNameLst>
                                      </p:cBhvr>
                                      <p:to>
                                        <p:strVal val="visible"/>
                                      </p:to>
                                    </p:set>
                                    <p:animEffect transition="in" filter="fade">
                                      <p:cBhvr>
                                        <p:cTn id="57" dur="500"/>
                                        <p:tgtEl>
                                          <p:spTgt spid="112"/>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127"/>
                                        </p:tgtEl>
                                        <p:attrNameLst>
                                          <p:attrName>style.visibility</p:attrName>
                                        </p:attrNameLst>
                                      </p:cBhvr>
                                      <p:to>
                                        <p:strVal val="visible"/>
                                      </p:to>
                                    </p:set>
                                    <p:animEffect transition="in" filter="fade">
                                      <p:cBhvr>
                                        <p:cTn id="60" dur="500"/>
                                        <p:tgtEl>
                                          <p:spTgt spid="127"/>
                                        </p:tgtEl>
                                      </p:cBhvr>
                                    </p:animEffect>
                                  </p:childTnLst>
                                </p:cTn>
                              </p:par>
                              <p:par>
                                <p:cTn id="61" presetID="10" presetClass="entr" presetSubtype="0" fill="hold" nodeType="withEffect">
                                  <p:stCondLst>
                                    <p:cond delay="0"/>
                                  </p:stCondLst>
                                  <p:childTnLst>
                                    <p:set>
                                      <p:cBhvr>
                                        <p:cTn id="62" dur="1" fill="hold">
                                          <p:stCondLst>
                                            <p:cond delay="0"/>
                                          </p:stCondLst>
                                        </p:cTn>
                                        <p:tgtEl>
                                          <p:spTgt spid="135"/>
                                        </p:tgtEl>
                                        <p:attrNameLst>
                                          <p:attrName>style.visibility</p:attrName>
                                        </p:attrNameLst>
                                      </p:cBhvr>
                                      <p:to>
                                        <p:strVal val="visible"/>
                                      </p:to>
                                    </p:set>
                                    <p:animEffect transition="in" filter="fade">
                                      <p:cBhvr>
                                        <p:cTn id="63" dur="500"/>
                                        <p:tgtEl>
                                          <p:spTgt spid="135"/>
                                        </p:tgtEl>
                                      </p:cBhvr>
                                    </p:animEffect>
                                  </p:childTnLst>
                                </p:cTn>
                              </p:par>
                              <p:par>
                                <p:cTn id="64" presetID="10" presetClass="entr" presetSubtype="0" fill="hold" nodeType="withEffect">
                                  <p:stCondLst>
                                    <p:cond delay="300"/>
                                  </p:stCondLst>
                                  <p:childTnLst>
                                    <p:set>
                                      <p:cBhvr>
                                        <p:cTn id="65" dur="1" fill="hold">
                                          <p:stCondLst>
                                            <p:cond delay="0"/>
                                          </p:stCondLst>
                                        </p:cTn>
                                        <p:tgtEl>
                                          <p:spTgt spid="146"/>
                                        </p:tgtEl>
                                        <p:attrNameLst>
                                          <p:attrName>style.visibility</p:attrName>
                                        </p:attrNameLst>
                                      </p:cBhvr>
                                      <p:to>
                                        <p:strVal val="visible"/>
                                      </p:to>
                                    </p:set>
                                    <p:animEffect transition="in" filter="fade">
                                      <p:cBhvr>
                                        <p:cTn id="66" dur="500"/>
                                        <p:tgtEl>
                                          <p:spTgt spid="146"/>
                                        </p:tgtEl>
                                      </p:cBhvr>
                                    </p:animEffect>
                                  </p:childTnLst>
                                </p:cTn>
                              </p:par>
                              <p:par>
                                <p:cTn id="67" presetID="10" presetClass="entr" presetSubtype="0" fill="hold" nodeType="withEffect">
                                  <p:stCondLst>
                                    <p:cond delay="300"/>
                                  </p:stCondLst>
                                  <p:childTnLst>
                                    <p:set>
                                      <p:cBhvr>
                                        <p:cTn id="68" dur="1" fill="hold">
                                          <p:stCondLst>
                                            <p:cond delay="0"/>
                                          </p:stCondLst>
                                        </p:cTn>
                                        <p:tgtEl>
                                          <p:spTgt spid="149"/>
                                        </p:tgtEl>
                                        <p:attrNameLst>
                                          <p:attrName>style.visibility</p:attrName>
                                        </p:attrNameLst>
                                      </p:cBhvr>
                                      <p:to>
                                        <p:strVal val="visible"/>
                                      </p:to>
                                    </p:set>
                                    <p:animEffect transition="in" filter="fade">
                                      <p:cBhvr>
                                        <p:cTn id="69" dur="500"/>
                                        <p:tgtEl>
                                          <p:spTgt spid="149"/>
                                        </p:tgtEl>
                                      </p:cBhvr>
                                    </p:animEffect>
                                  </p:childTnLst>
                                </p:cTn>
                              </p:par>
                              <p:par>
                                <p:cTn id="70" presetID="10" presetClass="entr" presetSubtype="0" fill="hold" nodeType="withEffect">
                                  <p:stCondLst>
                                    <p:cond delay="300"/>
                                  </p:stCondLst>
                                  <p:childTnLst>
                                    <p:set>
                                      <p:cBhvr>
                                        <p:cTn id="71" dur="1" fill="hold">
                                          <p:stCondLst>
                                            <p:cond delay="0"/>
                                          </p:stCondLst>
                                        </p:cTn>
                                        <p:tgtEl>
                                          <p:spTgt spid="152"/>
                                        </p:tgtEl>
                                        <p:attrNameLst>
                                          <p:attrName>style.visibility</p:attrName>
                                        </p:attrNameLst>
                                      </p:cBhvr>
                                      <p:to>
                                        <p:strVal val="visible"/>
                                      </p:to>
                                    </p:set>
                                    <p:animEffect transition="in" filter="fade">
                                      <p:cBhvr>
                                        <p:cTn id="72" dur="500"/>
                                        <p:tgtEl>
                                          <p:spTgt spid="152"/>
                                        </p:tgtEl>
                                      </p:cBhvr>
                                    </p:animEffect>
                                  </p:childTnLst>
                                </p:cTn>
                              </p:par>
                              <p:par>
                                <p:cTn id="73" presetID="10" presetClass="entr" presetSubtype="0" fill="hold" nodeType="withEffect">
                                  <p:stCondLst>
                                    <p:cond delay="300"/>
                                  </p:stCondLst>
                                  <p:childTnLst>
                                    <p:set>
                                      <p:cBhvr>
                                        <p:cTn id="74" dur="1" fill="hold">
                                          <p:stCondLst>
                                            <p:cond delay="0"/>
                                          </p:stCondLst>
                                        </p:cTn>
                                        <p:tgtEl>
                                          <p:spTgt spid="155"/>
                                        </p:tgtEl>
                                        <p:attrNameLst>
                                          <p:attrName>style.visibility</p:attrName>
                                        </p:attrNameLst>
                                      </p:cBhvr>
                                      <p:to>
                                        <p:strVal val="visible"/>
                                      </p:to>
                                    </p:set>
                                    <p:animEffect transition="in" filter="fade">
                                      <p:cBhvr>
                                        <p:cTn id="75" dur="500"/>
                                        <p:tgtEl>
                                          <p:spTgt spid="1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7" grpId="0" animBg="1"/>
      <p:bldP spid="16" grpId="0" animBg="1"/>
      <p:bldP spid="39" grpId="0" animBg="1"/>
      <p:bldP spid="41" grpId="0" animBg="1"/>
      <p:bldP spid="42" grpId="0" animBg="1"/>
      <p:bldP spid="110" grpId="0"/>
      <p:bldP spid="111" grpId="0"/>
      <p:bldP spid="112" grpId="0"/>
      <p:bldP spid="127" grpId="0" animBg="1"/>
      <p:bldP spid="128" grpId="0" animBg="1"/>
      <p:bldP spid="129"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31E777-236E-48E5-8557-913F236A17FD}"/>
              </a:ext>
            </a:extLst>
          </p:cNvPr>
          <p:cNvSpPr>
            <a:spLocks noGrp="1"/>
          </p:cNvSpPr>
          <p:nvPr>
            <p:ph type="title"/>
          </p:nvPr>
        </p:nvSpPr>
        <p:spPr>
          <a:xfrm>
            <a:off x="914400" y="279963"/>
            <a:ext cx="10363200" cy="817561"/>
          </a:xfrm>
        </p:spPr>
        <p:txBody>
          <a:bodyPr/>
          <a:lstStyle/>
          <a:p>
            <a:r>
              <a:rPr lang="en-US" dirty="0"/>
              <a:t>Dashboard</a:t>
            </a:r>
          </a:p>
        </p:txBody>
      </p:sp>
      <p:sp>
        <p:nvSpPr>
          <p:cNvPr id="3" name="Content Placeholder 2">
            <a:extLst>
              <a:ext uri="{FF2B5EF4-FFF2-40B4-BE49-F238E27FC236}">
                <a16:creationId xmlns:a16="http://schemas.microsoft.com/office/drawing/2014/main" id="{D01919E7-0D14-41B7-8513-E7336FB4B91A}"/>
              </a:ext>
            </a:extLst>
          </p:cNvPr>
          <p:cNvSpPr>
            <a:spLocks noGrp="1"/>
          </p:cNvSpPr>
          <p:nvPr>
            <p:ph idx="1"/>
          </p:nvPr>
        </p:nvSpPr>
        <p:spPr>
          <a:xfrm>
            <a:off x="927704" y="3288300"/>
            <a:ext cx="9353645" cy="2519793"/>
          </a:xfrm>
        </p:spPr>
        <p:txBody>
          <a:bodyPr/>
          <a:lstStyle/>
          <a:p>
            <a:endParaRPr lang="en-US"/>
          </a:p>
        </p:txBody>
      </p:sp>
      <p:pic>
        <p:nvPicPr>
          <p:cNvPr id="4" name="Picture 3">
            <a:extLst>
              <a:ext uri="{FF2B5EF4-FFF2-40B4-BE49-F238E27FC236}">
                <a16:creationId xmlns:a16="http://schemas.microsoft.com/office/drawing/2014/main" id="{63D10422-572B-444E-849B-D81F1C59A8D0}"/>
              </a:ext>
            </a:extLst>
          </p:cNvPr>
          <p:cNvPicPr>
            <a:picLocks noChangeAspect="1"/>
          </p:cNvPicPr>
          <p:nvPr/>
        </p:nvPicPr>
        <p:blipFill>
          <a:blip r:embed="rId2"/>
          <a:stretch>
            <a:fillRect/>
          </a:stretch>
        </p:blipFill>
        <p:spPr>
          <a:xfrm>
            <a:off x="1016716" y="338144"/>
            <a:ext cx="10028913" cy="6181712"/>
          </a:xfrm>
          <a:prstGeom prst="rect">
            <a:avLst/>
          </a:prstGeom>
        </p:spPr>
      </p:pic>
      <p:sp>
        <p:nvSpPr>
          <p:cNvPr id="5" name="TextBox 4">
            <a:extLst>
              <a:ext uri="{FF2B5EF4-FFF2-40B4-BE49-F238E27FC236}">
                <a16:creationId xmlns:a16="http://schemas.microsoft.com/office/drawing/2014/main" id="{8AE760C9-3864-4B3A-9C93-11EA31D2D644}"/>
              </a:ext>
            </a:extLst>
          </p:cNvPr>
          <p:cNvSpPr txBox="1"/>
          <p:nvPr/>
        </p:nvSpPr>
        <p:spPr>
          <a:xfrm>
            <a:off x="11075761" y="6007069"/>
            <a:ext cx="1045932" cy="715089"/>
          </a:xfrm>
          <a:prstGeom prst="wedgeRoundRectCallout">
            <a:avLst/>
          </a:prstGeom>
          <a:solidFill>
            <a:schemeClr val="accent1"/>
          </a:solidFill>
        </p:spPr>
        <p:txBody>
          <a:bodyPr wrap="square" lIns="91440" tIns="45720" rIns="91440" bIns="45720" rtlCol="0" anchor="b" anchorCtr="0">
            <a:spAutoFit/>
          </a:bodyPr>
          <a:lstStyle/>
          <a:p>
            <a:pPr algn="r"/>
            <a:r>
              <a:rPr lang="en-US" sz="1200" dirty="0">
                <a:solidFill>
                  <a:schemeClr val="bg1"/>
                </a:solidFill>
              </a:rPr>
              <a:t>tailor</a:t>
            </a:r>
          </a:p>
          <a:p>
            <a:pPr algn="r"/>
            <a:r>
              <a:rPr lang="en-US" sz="1200" dirty="0">
                <a:solidFill>
                  <a:schemeClr val="bg1"/>
                </a:solidFill>
              </a:rPr>
              <a:t>educational </a:t>
            </a:r>
          </a:p>
          <a:p>
            <a:pPr algn="r"/>
            <a:r>
              <a:rPr lang="en-US" sz="1200" dirty="0">
                <a:solidFill>
                  <a:schemeClr val="bg1"/>
                </a:solidFill>
              </a:rPr>
              <a:t>resources</a:t>
            </a:r>
          </a:p>
        </p:txBody>
      </p:sp>
    </p:spTree>
    <p:extLst>
      <p:ext uri="{BB962C8B-B14F-4D97-AF65-F5344CB8AC3E}">
        <p14:creationId xmlns:p14="http://schemas.microsoft.com/office/powerpoint/2010/main" val="242481431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p:cNvSpPr>
            <a:spLocks noGrp="1"/>
          </p:cNvSpPr>
          <p:nvPr>
            <p:ph type="title"/>
          </p:nvPr>
        </p:nvSpPr>
        <p:spPr/>
        <p:txBody>
          <a:bodyPr/>
          <a:lstStyle/>
          <a:p>
            <a:r>
              <a:rPr lang="en-US" dirty="0"/>
              <a:t>Publishing Rules</a:t>
            </a:r>
          </a:p>
        </p:txBody>
      </p:sp>
      <p:sp>
        <p:nvSpPr>
          <p:cNvPr id="73" name="Rectangle 72"/>
          <p:cNvSpPr/>
          <p:nvPr/>
        </p:nvSpPr>
        <p:spPr>
          <a:xfrm>
            <a:off x="3878481" y="4610367"/>
            <a:ext cx="2596263" cy="243015"/>
          </a:xfrm>
          <a:prstGeom prst="rect">
            <a:avLst/>
          </a:prstGeom>
        </p:spPr>
        <p:txBody>
          <a:bodyPr wrap="square" lIns="91440" rIns="91440" bIns="45720">
            <a:spAutoFit/>
          </a:bodyPr>
          <a:lstStyle/>
          <a:p>
            <a:pPr>
              <a:lnSpc>
                <a:spcPct val="89000"/>
              </a:lnSpc>
            </a:pPr>
            <a:endParaRPr lang="en-US" sz="1100" dirty="0"/>
          </a:p>
        </p:txBody>
      </p:sp>
      <p:grpSp>
        <p:nvGrpSpPr>
          <p:cNvPr id="23" name="Group 22">
            <a:extLst>
              <a:ext uri="{FF2B5EF4-FFF2-40B4-BE49-F238E27FC236}">
                <a16:creationId xmlns:a16="http://schemas.microsoft.com/office/drawing/2014/main" id="{5F243EF7-F761-8846-8CBE-FED2E07FE776}"/>
              </a:ext>
            </a:extLst>
          </p:cNvPr>
          <p:cNvGrpSpPr/>
          <p:nvPr/>
        </p:nvGrpSpPr>
        <p:grpSpPr>
          <a:xfrm>
            <a:off x="1631505" y="3842989"/>
            <a:ext cx="2496163" cy="2100412"/>
            <a:chOff x="315042" y="3337108"/>
            <a:chExt cx="2620743" cy="2205240"/>
          </a:xfrm>
        </p:grpSpPr>
        <p:sp>
          <p:nvSpPr>
            <p:cNvPr id="72" name="Rectangle 71"/>
            <p:cNvSpPr/>
            <p:nvPr/>
          </p:nvSpPr>
          <p:spPr>
            <a:xfrm>
              <a:off x="339522" y="5272865"/>
              <a:ext cx="2596263" cy="269483"/>
            </a:xfrm>
            <a:prstGeom prst="rect">
              <a:avLst/>
            </a:prstGeom>
          </p:spPr>
          <p:txBody>
            <a:bodyPr wrap="square" lIns="91440" rIns="91440" bIns="45720">
              <a:spAutoFit/>
            </a:bodyPr>
            <a:lstStyle/>
            <a:p>
              <a:pPr>
                <a:lnSpc>
                  <a:spcPct val="89000"/>
                </a:lnSpc>
              </a:pPr>
              <a:r>
                <a:rPr lang="en-US" sz="1200" dirty="0"/>
                <a:t>Does the story answer the prompts?</a:t>
              </a:r>
              <a:endParaRPr lang="en-US" sz="700" dirty="0"/>
            </a:p>
          </p:txBody>
        </p:sp>
        <p:grpSp>
          <p:nvGrpSpPr>
            <p:cNvPr id="4" name="Group 3">
              <a:extLst>
                <a:ext uri="{FF2B5EF4-FFF2-40B4-BE49-F238E27FC236}">
                  <a16:creationId xmlns:a16="http://schemas.microsoft.com/office/drawing/2014/main" id="{EB5A19DF-AECC-CD48-81AE-6F77F2C94445}"/>
                </a:ext>
              </a:extLst>
            </p:cNvPr>
            <p:cNvGrpSpPr/>
            <p:nvPr/>
          </p:nvGrpSpPr>
          <p:grpSpPr>
            <a:xfrm>
              <a:off x="315042" y="3337108"/>
              <a:ext cx="2171476" cy="1811575"/>
              <a:chOff x="315042" y="3337108"/>
              <a:chExt cx="2171476" cy="1811575"/>
            </a:xfrm>
          </p:grpSpPr>
          <p:grpSp>
            <p:nvGrpSpPr>
              <p:cNvPr id="17" name="Group 16"/>
              <p:cNvGrpSpPr/>
              <p:nvPr/>
            </p:nvGrpSpPr>
            <p:grpSpPr>
              <a:xfrm>
                <a:off x="315042" y="4301269"/>
                <a:ext cx="2171476" cy="847414"/>
                <a:chOff x="1030288" y="3184525"/>
                <a:chExt cx="1922463" cy="815975"/>
              </a:xfrm>
            </p:grpSpPr>
            <p:sp>
              <p:nvSpPr>
                <p:cNvPr id="5" name="Freeform 5"/>
                <p:cNvSpPr>
                  <a:spLocks/>
                </p:cNvSpPr>
                <p:nvPr/>
              </p:nvSpPr>
              <p:spPr bwMode="auto">
                <a:xfrm>
                  <a:off x="1030288" y="3184525"/>
                  <a:ext cx="1922463" cy="650876"/>
                </a:xfrm>
                <a:custGeom>
                  <a:avLst/>
                  <a:gdLst>
                    <a:gd name="T0" fmla="*/ 1211 w 1211"/>
                    <a:gd name="T1" fmla="*/ 0 h 410"/>
                    <a:gd name="T2" fmla="*/ 1035 w 1211"/>
                    <a:gd name="T3" fmla="*/ 410 h 410"/>
                    <a:gd name="T4" fmla="*/ 0 w 1211"/>
                    <a:gd name="T5" fmla="*/ 410 h 410"/>
                    <a:gd name="T6" fmla="*/ 329 w 1211"/>
                    <a:gd name="T7" fmla="*/ 0 h 410"/>
                    <a:gd name="T8" fmla="*/ 1211 w 1211"/>
                    <a:gd name="T9" fmla="*/ 0 h 410"/>
                  </a:gdLst>
                  <a:ahLst/>
                  <a:cxnLst>
                    <a:cxn ang="0">
                      <a:pos x="T0" y="T1"/>
                    </a:cxn>
                    <a:cxn ang="0">
                      <a:pos x="T2" y="T3"/>
                    </a:cxn>
                    <a:cxn ang="0">
                      <a:pos x="T4" y="T5"/>
                    </a:cxn>
                    <a:cxn ang="0">
                      <a:pos x="T6" y="T7"/>
                    </a:cxn>
                    <a:cxn ang="0">
                      <a:pos x="T8" y="T9"/>
                    </a:cxn>
                  </a:cxnLst>
                  <a:rect l="0" t="0" r="r" b="b"/>
                  <a:pathLst>
                    <a:path w="1211" h="410">
                      <a:moveTo>
                        <a:pt x="1211" y="0"/>
                      </a:moveTo>
                      <a:lnTo>
                        <a:pt x="1035" y="410"/>
                      </a:lnTo>
                      <a:lnTo>
                        <a:pt x="0" y="410"/>
                      </a:lnTo>
                      <a:lnTo>
                        <a:pt x="329" y="0"/>
                      </a:lnTo>
                      <a:lnTo>
                        <a:pt x="1211" y="0"/>
                      </a:lnTo>
                      <a:close/>
                    </a:path>
                  </a:pathLst>
                </a:custGeom>
                <a:solidFill>
                  <a:schemeClr val="accent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 name="Rectangle 6"/>
                <p:cNvSpPr>
                  <a:spLocks noChangeArrowheads="1"/>
                </p:cNvSpPr>
                <p:nvPr/>
              </p:nvSpPr>
              <p:spPr bwMode="auto">
                <a:xfrm>
                  <a:off x="1030288" y="3835400"/>
                  <a:ext cx="1643063" cy="165100"/>
                </a:xfrm>
                <a:prstGeom prst="rect">
                  <a:avLst/>
                </a:prstGeom>
                <a:solidFill>
                  <a:schemeClr val="accent1">
                    <a:lumMod val="75000"/>
                  </a:schemeClr>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Freeform 7"/>
                <p:cNvSpPr>
                  <a:spLocks/>
                </p:cNvSpPr>
                <p:nvPr/>
              </p:nvSpPr>
              <p:spPr bwMode="auto">
                <a:xfrm>
                  <a:off x="2673351" y="3184525"/>
                  <a:ext cx="279400" cy="815975"/>
                </a:xfrm>
                <a:custGeom>
                  <a:avLst/>
                  <a:gdLst>
                    <a:gd name="T0" fmla="*/ 0 w 176"/>
                    <a:gd name="T1" fmla="*/ 410 h 514"/>
                    <a:gd name="T2" fmla="*/ 0 w 176"/>
                    <a:gd name="T3" fmla="*/ 514 h 514"/>
                    <a:gd name="T4" fmla="*/ 176 w 176"/>
                    <a:gd name="T5" fmla="*/ 99 h 514"/>
                    <a:gd name="T6" fmla="*/ 176 w 176"/>
                    <a:gd name="T7" fmla="*/ 0 h 514"/>
                    <a:gd name="T8" fmla="*/ 0 w 176"/>
                    <a:gd name="T9" fmla="*/ 410 h 514"/>
                  </a:gdLst>
                  <a:ahLst/>
                  <a:cxnLst>
                    <a:cxn ang="0">
                      <a:pos x="T0" y="T1"/>
                    </a:cxn>
                    <a:cxn ang="0">
                      <a:pos x="T2" y="T3"/>
                    </a:cxn>
                    <a:cxn ang="0">
                      <a:pos x="T4" y="T5"/>
                    </a:cxn>
                    <a:cxn ang="0">
                      <a:pos x="T6" y="T7"/>
                    </a:cxn>
                    <a:cxn ang="0">
                      <a:pos x="T8" y="T9"/>
                    </a:cxn>
                  </a:cxnLst>
                  <a:rect l="0" t="0" r="r" b="b"/>
                  <a:pathLst>
                    <a:path w="176" h="514">
                      <a:moveTo>
                        <a:pt x="0" y="410"/>
                      </a:moveTo>
                      <a:lnTo>
                        <a:pt x="0" y="514"/>
                      </a:lnTo>
                      <a:lnTo>
                        <a:pt x="176" y="99"/>
                      </a:lnTo>
                      <a:lnTo>
                        <a:pt x="176" y="0"/>
                      </a:lnTo>
                      <a:lnTo>
                        <a:pt x="0" y="410"/>
                      </a:lnTo>
                      <a:close/>
                    </a:path>
                  </a:pathLst>
                </a:custGeom>
                <a:solidFill>
                  <a:schemeClr val="accent1">
                    <a:lumMod val="50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cxnSp>
            <p:nvCxnSpPr>
              <p:cNvPr id="80" name="Straight Arrow Connector 79"/>
              <p:cNvCxnSpPr/>
              <p:nvPr/>
            </p:nvCxnSpPr>
            <p:spPr>
              <a:xfrm>
                <a:off x="1580836" y="4026997"/>
                <a:ext cx="0" cy="565939"/>
              </a:xfrm>
              <a:prstGeom prst="straightConnector1">
                <a:avLst/>
              </a:prstGeom>
              <a:ln w="9525" cmpd="sng">
                <a:solidFill>
                  <a:schemeClr val="tx1"/>
                </a:solidFill>
                <a:tailEnd type="oval" w="lg" len="sm"/>
              </a:ln>
              <a:effectLst/>
            </p:spPr>
            <p:style>
              <a:lnRef idx="2">
                <a:schemeClr val="accent1"/>
              </a:lnRef>
              <a:fillRef idx="0">
                <a:schemeClr val="accent1"/>
              </a:fillRef>
              <a:effectRef idx="1">
                <a:schemeClr val="accent1"/>
              </a:effectRef>
              <a:fontRef idx="minor">
                <a:schemeClr val="tx1"/>
              </a:fontRef>
            </p:style>
          </p:cxnSp>
          <p:grpSp>
            <p:nvGrpSpPr>
              <p:cNvPr id="71" name="Group 70"/>
              <p:cNvGrpSpPr/>
              <p:nvPr/>
            </p:nvGrpSpPr>
            <p:grpSpPr>
              <a:xfrm>
                <a:off x="1205675" y="3337108"/>
                <a:ext cx="750327" cy="689878"/>
                <a:chOff x="1721162" y="1842168"/>
                <a:chExt cx="859538" cy="859538"/>
              </a:xfrm>
            </p:grpSpPr>
            <p:sp>
              <p:nvSpPr>
                <p:cNvPr id="66" name="Oval 12"/>
                <p:cNvSpPr>
                  <a:spLocks noChangeArrowheads="1"/>
                </p:cNvSpPr>
                <p:nvPr/>
              </p:nvSpPr>
              <p:spPr bwMode="auto">
                <a:xfrm>
                  <a:off x="1721162" y="1842168"/>
                  <a:ext cx="859538" cy="859538"/>
                </a:xfrm>
                <a:prstGeom prst="ellipse">
                  <a:avLst/>
                </a:prstGeom>
                <a:solidFill>
                  <a:schemeClr val="accent1"/>
                </a:solidFill>
                <a:ln w="9525">
                  <a:noFill/>
                  <a:round/>
                  <a:headEnd/>
                  <a:tailEnd/>
                </a:ln>
                <a:extLst/>
              </p:spPr>
              <p:txBody>
                <a:bodyPr vert="horz" wrap="square" lIns="91440" tIns="45720" rIns="91440" bIns="45720" numCol="1" anchor="t" anchorCtr="0" compatLnSpc="1">
                  <a:prstTxWarp prst="textNoShape">
                    <a:avLst/>
                  </a:prstTxWarp>
                </a:bodyPr>
                <a:lstStyle/>
                <a:p>
                  <a:endParaRPr lang="en-US"/>
                </a:p>
              </p:txBody>
            </p:sp>
            <p:grpSp>
              <p:nvGrpSpPr>
                <p:cNvPr id="36" name="Group 35"/>
                <p:cNvGrpSpPr/>
                <p:nvPr/>
              </p:nvGrpSpPr>
              <p:grpSpPr>
                <a:xfrm>
                  <a:off x="1928383" y="2049721"/>
                  <a:ext cx="445098" cy="444432"/>
                  <a:chOff x="6131296" y="4321478"/>
                  <a:chExt cx="387563" cy="386984"/>
                </a:xfrm>
              </p:grpSpPr>
              <p:sp>
                <p:nvSpPr>
                  <p:cNvPr id="37" name="Freeform 126"/>
                  <p:cNvSpPr>
                    <a:spLocks/>
                  </p:cNvSpPr>
                  <p:nvPr/>
                </p:nvSpPr>
                <p:spPr bwMode="auto">
                  <a:xfrm>
                    <a:off x="6218258" y="4321478"/>
                    <a:ext cx="300601" cy="300021"/>
                  </a:xfrm>
                  <a:custGeom>
                    <a:avLst/>
                    <a:gdLst>
                      <a:gd name="T0" fmla="*/ 205 w 439"/>
                      <a:gd name="T1" fmla="*/ 96 h 438"/>
                      <a:gd name="T2" fmla="*/ 422 w 439"/>
                      <a:gd name="T3" fmla="*/ 16 h 438"/>
                      <a:gd name="T4" fmla="*/ 342 w 439"/>
                      <a:gd name="T5" fmla="*/ 233 h 438"/>
                      <a:gd name="T6" fmla="*/ 126 w 439"/>
                      <a:gd name="T7" fmla="*/ 429 h 438"/>
                      <a:gd name="T8" fmla="*/ 51 w 439"/>
                      <a:gd name="T9" fmla="*/ 387 h 438"/>
                      <a:gd name="T10" fmla="*/ 9 w 439"/>
                      <a:gd name="T11" fmla="*/ 312 h 438"/>
                      <a:gd name="T12" fmla="*/ 205 w 439"/>
                      <a:gd name="T13" fmla="*/ 96 h 438"/>
                    </a:gdLst>
                    <a:ahLst/>
                    <a:cxnLst>
                      <a:cxn ang="0">
                        <a:pos x="T0" y="T1"/>
                      </a:cxn>
                      <a:cxn ang="0">
                        <a:pos x="T2" y="T3"/>
                      </a:cxn>
                      <a:cxn ang="0">
                        <a:pos x="T4" y="T5"/>
                      </a:cxn>
                      <a:cxn ang="0">
                        <a:pos x="T6" y="T7"/>
                      </a:cxn>
                      <a:cxn ang="0">
                        <a:pos x="T8" y="T9"/>
                      </a:cxn>
                      <a:cxn ang="0">
                        <a:pos x="T10" y="T11"/>
                      </a:cxn>
                      <a:cxn ang="0">
                        <a:pos x="T12" y="T13"/>
                      </a:cxn>
                    </a:cxnLst>
                    <a:rect l="0" t="0" r="r" b="b"/>
                    <a:pathLst>
                      <a:path w="439" h="438">
                        <a:moveTo>
                          <a:pt x="205" y="96"/>
                        </a:moveTo>
                        <a:cubicBezTo>
                          <a:pt x="287" y="14"/>
                          <a:pt x="405" y="0"/>
                          <a:pt x="422" y="16"/>
                        </a:cubicBezTo>
                        <a:cubicBezTo>
                          <a:pt x="439" y="33"/>
                          <a:pt x="424" y="151"/>
                          <a:pt x="342" y="233"/>
                        </a:cubicBezTo>
                        <a:cubicBezTo>
                          <a:pt x="126" y="429"/>
                          <a:pt x="126" y="429"/>
                          <a:pt x="126" y="429"/>
                        </a:cubicBezTo>
                        <a:cubicBezTo>
                          <a:pt x="117" y="438"/>
                          <a:pt x="83" y="419"/>
                          <a:pt x="51" y="387"/>
                        </a:cubicBezTo>
                        <a:cubicBezTo>
                          <a:pt x="19" y="355"/>
                          <a:pt x="0" y="322"/>
                          <a:pt x="9" y="312"/>
                        </a:cubicBezTo>
                        <a:lnTo>
                          <a:pt x="205" y="96"/>
                        </a:lnTo>
                        <a:close/>
                      </a:path>
                    </a:pathLst>
                  </a:custGeom>
                  <a:noFill/>
                  <a:ln w="12700"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 name="Freeform 127"/>
                  <p:cNvSpPr>
                    <a:spLocks/>
                  </p:cNvSpPr>
                  <p:nvPr/>
                </p:nvSpPr>
                <p:spPr bwMode="auto">
                  <a:xfrm>
                    <a:off x="6198257" y="4551639"/>
                    <a:ext cx="89572" cy="89572"/>
                  </a:xfrm>
                  <a:custGeom>
                    <a:avLst/>
                    <a:gdLst>
                      <a:gd name="T0" fmla="*/ 41 w 131"/>
                      <a:gd name="T1" fmla="*/ 0 h 131"/>
                      <a:gd name="T2" fmla="*/ 8 w 131"/>
                      <a:gd name="T3" fmla="*/ 34 h 131"/>
                      <a:gd name="T4" fmla="*/ 38 w 131"/>
                      <a:gd name="T5" fmla="*/ 93 h 131"/>
                      <a:gd name="T6" fmla="*/ 97 w 131"/>
                      <a:gd name="T7" fmla="*/ 123 h 131"/>
                      <a:gd name="T8" fmla="*/ 131 w 131"/>
                      <a:gd name="T9" fmla="*/ 90 h 131"/>
                    </a:gdLst>
                    <a:ahLst/>
                    <a:cxnLst>
                      <a:cxn ang="0">
                        <a:pos x="T0" y="T1"/>
                      </a:cxn>
                      <a:cxn ang="0">
                        <a:pos x="T2" y="T3"/>
                      </a:cxn>
                      <a:cxn ang="0">
                        <a:pos x="T4" y="T5"/>
                      </a:cxn>
                      <a:cxn ang="0">
                        <a:pos x="T6" y="T7"/>
                      </a:cxn>
                      <a:cxn ang="0">
                        <a:pos x="T8" y="T9"/>
                      </a:cxn>
                    </a:cxnLst>
                    <a:rect l="0" t="0" r="r" b="b"/>
                    <a:pathLst>
                      <a:path w="131" h="131">
                        <a:moveTo>
                          <a:pt x="41" y="0"/>
                        </a:moveTo>
                        <a:cubicBezTo>
                          <a:pt x="8" y="34"/>
                          <a:pt x="8" y="34"/>
                          <a:pt x="8" y="34"/>
                        </a:cubicBezTo>
                        <a:cubicBezTo>
                          <a:pt x="0" y="42"/>
                          <a:pt x="14" y="68"/>
                          <a:pt x="38" y="93"/>
                        </a:cubicBezTo>
                        <a:cubicBezTo>
                          <a:pt x="63" y="117"/>
                          <a:pt x="89" y="131"/>
                          <a:pt x="97" y="123"/>
                        </a:cubicBezTo>
                        <a:cubicBezTo>
                          <a:pt x="131" y="90"/>
                          <a:pt x="131" y="90"/>
                          <a:pt x="131" y="90"/>
                        </a:cubicBezTo>
                      </a:path>
                    </a:pathLst>
                  </a:custGeom>
                  <a:noFill/>
                  <a:ln w="12700"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9" name="Freeform 128"/>
                  <p:cNvSpPr>
                    <a:spLocks/>
                  </p:cNvSpPr>
                  <p:nvPr/>
                </p:nvSpPr>
                <p:spPr bwMode="auto">
                  <a:xfrm>
                    <a:off x="6315367" y="4549610"/>
                    <a:ext cx="66382" cy="129864"/>
                  </a:xfrm>
                  <a:custGeom>
                    <a:avLst/>
                    <a:gdLst>
                      <a:gd name="T0" fmla="*/ 90 w 97"/>
                      <a:gd name="T1" fmla="*/ 0 h 190"/>
                      <a:gd name="T2" fmla="*/ 82 w 97"/>
                      <a:gd name="T3" fmla="*/ 121 h 190"/>
                      <a:gd name="T4" fmla="*/ 5 w 97"/>
                      <a:gd name="T5" fmla="*/ 190 h 190"/>
                      <a:gd name="T6" fmla="*/ 0 w 97"/>
                      <a:gd name="T7" fmla="*/ 82 h 190"/>
                    </a:gdLst>
                    <a:ahLst/>
                    <a:cxnLst>
                      <a:cxn ang="0">
                        <a:pos x="T0" y="T1"/>
                      </a:cxn>
                      <a:cxn ang="0">
                        <a:pos x="T2" y="T3"/>
                      </a:cxn>
                      <a:cxn ang="0">
                        <a:pos x="T4" y="T5"/>
                      </a:cxn>
                      <a:cxn ang="0">
                        <a:pos x="T6" y="T7"/>
                      </a:cxn>
                    </a:cxnLst>
                    <a:rect l="0" t="0" r="r" b="b"/>
                    <a:pathLst>
                      <a:path w="97" h="190">
                        <a:moveTo>
                          <a:pt x="90" y="0"/>
                        </a:moveTo>
                        <a:cubicBezTo>
                          <a:pt x="90" y="0"/>
                          <a:pt x="97" y="81"/>
                          <a:pt x="82" y="121"/>
                        </a:cubicBezTo>
                        <a:cubicBezTo>
                          <a:pt x="68" y="161"/>
                          <a:pt x="5" y="190"/>
                          <a:pt x="5" y="190"/>
                        </a:cubicBezTo>
                        <a:cubicBezTo>
                          <a:pt x="22" y="136"/>
                          <a:pt x="0" y="82"/>
                          <a:pt x="0" y="82"/>
                        </a:cubicBezTo>
                      </a:path>
                    </a:pathLst>
                  </a:custGeom>
                  <a:noFill/>
                  <a:ln w="12700"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0" name="Freeform 129"/>
                  <p:cNvSpPr>
                    <a:spLocks/>
                  </p:cNvSpPr>
                  <p:nvPr/>
                </p:nvSpPr>
                <p:spPr bwMode="auto">
                  <a:xfrm>
                    <a:off x="6159993" y="4457720"/>
                    <a:ext cx="130154" cy="66961"/>
                  </a:xfrm>
                  <a:custGeom>
                    <a:avLst/>
                    <a:gdLst>
                      <a:gd name="T0" fmla="*/ 190 w 190"/>
                      <a:gd name="T1" fmla="*/ 7 h 98"/>
                      <a:gd name="T2" fmla="*/ 69 w 190"/>
                      <a:gd name="T3" fmla="*/ 15 h 98"/>
                      <a:gd name="T4" fmla="*/ 0 w 190"/>
                      <a:gd name="T5" fmla="*/ 92 h 98"/>
                      <a:gd name="T6" fmla="*/ 108 w 190"/>
                      <a:gd name="T7" fmla="*/ 98 h 98"/>
                    </a:gdLst>
                    <a:ahLst/>
                    <a:cxnLst>
                      <a:cxn ang="0">
                        <a:pos x="T0" y="T1"/>
                      </a:cxn>
                      <a:cxn ang="0">
                        <a:pos x="T2" y="T3"/>
                      </a:cxn>
                      <a:cxn ang="0">
                        <a:pos x="T4" y="T5"/>
                      </a:cxn>
                      <a:cxn ang="0">
                        <a:pos x="T6" y="T7"/>
                      </a:cxn>
                    </a:cxnLst>
                    <a:rect l="0" t="0" r="r" b="b"/>
                    <a:pathLst>
                      <a:path w="190" h="98">
                        <a:moveTo>
                          <a:pt x="190" y="7"/>
                        </a:moveTo>
                        <a:cubicBezTo>
                          <a:pt x="190" y="7"/>
                          <a:pt x="109" y="0"/>
                          <a:pt x="69" y="15"/>
                        </a:cubicBezTo>
                        <a:cubicBezTo>
                          <a:pt x="29" y="30"/>
                          <a:pt x="0" y="92"/>
                          <a:pt x="0" y="92"/>
                        </a:cubicBezTo>
                        <a:cubicBezTo>
                          <a:pt x="54" y="75"/>
                          <a:pt x="108" y="98"/>
                          <a:pt x="108" y="98"/>
                        </a:cubicBezTo>
                      </a:path>
                    </a:pathLst>
                  </a:custGeom>
                  <a:noFill/>
                  <a:ln w="12700"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1" name="Freeform 130"/>
                  <p:cNvSpPr>
                    <a:spLocks/>
                  </p:cNvSpPr>
                  <p:nvPr/>
                </p:nvSpPr>
                <p:spPr bwMode="auto">
                  <a:xfrm>
                    <a:off x="6366675" y="4411919"/>
                    <a:ext cx="60874" cy="60874"/>
                  </a:xfrm>
                  <a:custGeom>
                    <a:avLst/>
                    <a:gdLst>
                      <a:gd name="T0" fmla="*/ 73 w 89"/>
                      <a:gd name="T1" fmla="*/ 73 h 89"/>
                      <a:gd name="T2" fmla="*/ 16 w 89"/>
                      <a:gd name="T3" fmla="*/ 73 h 89"/>
                      <a:gd name="T4" fmla="*/ 16 w 89"/>
                      <a:gd name="T5" fmla="*/ 16 h 89"/>
                      <a:gd name="T6" fmla="*/ 73 w 89"/>
                      <a:gd name="T7" fmla="*/ 16 h 89"/>
                      <a:gd name="T8" fmla="*/ 73 w 89"/>
                      <a:gd name="T9" fmla="*/ 73 h 89"/>
                    </a:gdLst>
                    <a:ahLst/>
                    <a:cxnLst>
                      <a:cxn ang="0">
                        <a:pos x="T0" y="T1"/>
                      </a:cxn>
                      <a:cxn ang="0">
                        <a:pos x="T2" y="T3"/>
                      </a:cxn>
                      <a:cxn ang="0">
                        <a:pos x="T4" y="T5"/>
                      </a:cxn>
                      <a:cxn ang="0">
                        <a:pos x="T6" y="T7"/>
                      </a:cxn>
                      <a:cxn ang="0">
                        <a:pos x="T8" y="T9"/>
                      </a:cxn>
                    </a:cxnLst>
                    <a:rect l="0" t="0" r="r" b="b"/>
                    <a:pathLst>
                      <a:path w="89" h="89">
                        <a:moveTo>
                          <a:pt x="73" y="73"/>
                        </a:moveTo>
                        <a:cubicBezTo>
                          <a:pt x="57" y="89"/>
                          <a:pt x="32" y="89"/>
                          <a:pt x="16" y="73"/>
                        </a:cubicBezTo>
                        <a:cubicBezTo>
                          <a:pt x="0" y="57"/>
                          <a:pt x="0" y="32"/>
                          <a:pt x="16" y="16"/>
                        </a:cubicBezTo>
                        <a:cubicBezTo>
                          <a:pt x="32" y="0"/>
                          <a:pt x="57" y="0"/>
                          <a:pt x="73" y="16"/>
                        </a:cubicBezTo>
                        <a:cubicBezTo>
                          <a:pt x="89" y="32"/>
                          <a:pt x="89" y="57"/>
                          <a:pt x="73" y="73"/>
                        </a:cubicBezTo>
                        <a:close/>
                      </a:path>
                    </a:pathLst>
                  </a:custGeom>
                  <a:noFill/>
                  <a:ln w="12700"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2" name="Freeform 131"/>
                  <p:cNvSpPr>
                    <a:spLocks/>
                  </p:cNvSpPr>
                  <p:nvPr/>
                </p:nvSpPr>
                <p:spPr bwMode="auto">
                  <a:xfrm>
                    <a:off x="6131296" y="4613093"/>
                    <a:ext cx="95079" cy="95369"/>
                  </a:xfrm>
                  <a:custGeom>
                    <a:avLst/>
                    <a:gdLst>
                      <a:gd name="T0" fmla="*/ 92 w 139"/>
                      <a:gd name="T1" fmla="*/ 5 h 139"/>
                      <a:gd name="T2" fmla="*/ 35 w 139"/>
                      <a:gd name="T3" fmla="*/ 24 h 139"/>
                      <a:gd name="T4" fmla="*/ 0 w 139"/>
                      <a:gd name="T5" fmla="*/ 139 h 139"/>
                      <a:gd name="T6" fmla="*/ 115 w 139"/>
                      <a:gd name="T7" fmla="*/ 104 h 139"/>
                      <a:gd name="T8" fmla="*/ 134 w 139"/>
                      <a:gd name="T9" fmla="*/ 47 h 139"/>
                    </a:gdLst>
                    <a:ahLst/>
                    <a:cxnLst>
                      <a:cxn ang="0">
                        <a:pos x="T0" y="T1"/>
                      </a:cxn>
                      <a:cxn ang="0">
                        <a:pos x="T2" y="T3"/>
                      </a:cxn>
                      <a:cxn ang="0">
                        <a:pos x="T4" y="T5"/>
                      </a:cxn>
                      <a:cxn ang="0">
                        <a:pos x="T6" y="T7"/>
                      </a:cxn>
                      <a:cxn ang="0">
                        <a:pos x="T8" y="T9"/>
                      </a:cxn>
                    </a:cxnLst>
                    <a:rect l="0" t="0" r="r" b="b"/>
                    <a:pathLst>
                      <a:path w="139" h="139">
                        <a:moveTo>
                          <a:pt x="92" y="5"/>
                        </a:moveTo>
                        <a:cubicBezTo>
                          <a:pt x="74" y="0"/>
                          <a:pt x="54" y="5"/>
                          <a:pt x="35" y="24"/>
                        </a:cubicBezTo>
                        <a:cubicBezTo>
                          <a:pt x="7" y="53"/>
                          <a:pt x="11" y="103"/>
                          <a:pt x="0" y="139"/>
                        </a:cubicBezTo>
                        <a:cubicBezTo>
                          <a:pt x="37" y="125"/>
                          <a:pt x="86" y="132"/>
                          <a:pt x="115" y="104"/>
                        </a:cubicBezTo>
                        <a:cubicBezTo>
                          <a:pt x="134" y="85"/>
                          <a:pt x="139" y="65"/>
                          <a:pt x="134" y="47"/>
                        </a:cubicBezTo>
                      </a:path>
                    </a:pathLst>
                  </a:custGeom>
                  <a:noFill/>
                  <a:ln w="12700"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grpSp>
      <p:grpSp>
        <p:nvGrpSpPr>
          <p:cNvPr id="24" name="Group 23">
            <a:extLst>
              <a:ext uri="{FF2B5EF4-FFF2-40B4-BE49-F238E27FC236}">
                <a16:creationId xmlns:a16="http://schemas.microsoft.com/office/drawing/2014/main" id="{4193938E-ECD3-6845-8A8F-A696829103FA}"/>
              </a:ext>
            </a:extLst>
          </p:cNvPr>
          <p:cNvGrpSpPr/>
          <p:nvPr/>
        </p:nvGrpSpPr>
        <p:grpSpPr>
          <a:xfrm>
            <a:off x="3492817" y="3228146"/>
            <a:ext cx="2571074" cy="2481204"/>
            <a:chOff x="2389690" y="2732802"/>
            <a:chExt cx="2699392" cy="2605037"/>
          </a:xfrm>
        </p:grpSpPr>
        <p:grpSp>
          <p:nvGrpSpPr>
            <p:cNvPr id="16" name="Group 15">
              <a:extLst>
                <a:ext uri="{FF2B5EF4-FFF2-40B4-BE49-F238E27FC236}">
                  <a16:creationId xmlns:a16="http://schemas.microsoft.com/office/drawing/2014/main" id="{17EC003F-6405-2449-BAEA-4CBEC6153941}"/>
                </a:ext>
              </a:extLst>
            </p:cNvPr>
            <p:cNvGrpSpPr/>
            <p:nvPr/>
          </p:nvGrpSpPr>
          <p:grpSpPr>
            <a:xfrm>
              <a:off x="2389690" y="2732802"/>
              <a:ext cx="1841896" cy="1702008"/>
              <a:chOff x="2389689" y="2732803"/>
              <a:chExt cx="1841896" cy="1702008"/>
            </a:xfrm>
          </p:grpSpPr>
          <p:grpSp>
            <p:nvGrpSpPr>
              <p:cNvPr id="18" name="Group 17"/>
              <p:cNvGrpSpPr/>
              <p:nvPr/>
            </p:nvGrpSpPr>
            <p:grpSpPr>
              <a:xfrm>
                <a:off x="2389689" y="3676426"/>
                <a:ext cx="1841896" cy="758385"/>
                <a:chOff x="2867026" y="2582863"/>
                <a:chExt cx="1630677" cy="730249"/>
              </a:xfrm>
            </p:grpSpPr>
            <p:sp>
              <p:nvSpPr>
                <p:cNvPr id="8" name="Freeform 8"/>
                <p:cNvSpPr>
                  <a:spLocks/>
                </p:cNvSpPr>
                <p:nvPr/>
              </p:nvSpPr>
              <p:spPr bwMode="auto">
                <a:xfrm>
                  <a:off x="2868927" y="2582863"/>
                  <a:ext cx="1628776" cy="579437"/>
                </a:xfrm>
                <a:custGeom>
                  <a:avLst/>
                  <a:gdLst>
                    <a:gd name="T0" fmla="*/ 1026 w 1026"/>
                    <a:gd name="T1" fmla="*/ 0 h 365"/>
                    <a:gd name="T2" fmla="*/ 1026 w 1026"/>
                    <a:gd name="T3" fmla="*/ 365 h 365"/>
                    <a:gd name="T4" fmla="*/ 0 w 1026"/>
                    <a:gd name="T5" fmla="*/ 365 h 365"/>
                    <a:gd name="T6" fmla="*/ 153 w 1026"/>
                    <a:gd name="T7" fmla="*/ 0 h 365"/>
                    <a:gd name="T8" fmla="*/ 1026 w 1026"/>
                    <a:gd name="T9" fmla="*/ 0 h 365"/>
                  </a:gdLst>
                  <a:ahLst/>
                  <a:cxnLst>
                    <a:cxn ang="0">
                      <a:pos x="T0" y="T1"/>
                    </a:cxn>
                    <a:cxn ang="0">
                      <a:pos x="T2" y="T3"/>
                    </a:cxn>
                    <a:cxn ang="0">
                      <a:pos x="T4" y="T5"/>
                    </a:cxn>
                    <a:cxn ang="0">
                      <a:pos x="T6" y="T7"/>
                    </a:cxn>
                    <a:cxn ang="0">
                      <a:pos x="T8" y="T9"/>
                    </a:cxn>
                  </a:cxnLst>
                  <a:rect l="0" t="0" r="r" b="b"/>
                  <a:pathLst>
                    <a:path w="1026" h="365">
                      <a:moveTo>
                        <a:pt x="1026" y="0"/>
                      </a:moveTo>
                      <a:lnTo>
                        <a:pt x="1026" y="365"/>
                      </a:lnTo>
                      <a:lnTo>
                        <a:pt x="0" y="365"/>
                      </a:lnTo>
                      <a:lnTo>
                        <a:pt x="153" y="0"/>
                      </a:lnTo>
                      <a:lnTo>
                        <a:pt x="1026" y="0"/>
                      </a:lnTo>
                      <a:close/>
                    </a:path>
                  </a:pathLst>
                </a:custGeom>
                <a:solidFill>
                  <a:schemeClr val="accent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Rectangle 9"/>
                <p:cNvSpPr>
                  <a:spLocks noChangeArrowheads="1"/>
                </p:cNvSpPr>
                <p:nvPr/>
              </p:nvSpPr>
              <p:spPr bwMode="auto">
                <a:xfrm>
                  <a:off x="2867026" y="3162300"/>
                  <a:ext cx="1628775" cy="150812"/>
                </a:xfrm>
                <a:prstGeom prst="rect">
                  <a:avLst/>
                </a:prstGeom>
                <a:solidFill>
                  <a:schemeClr val="accent3">
                    <a:lumMod val="75000"/>
                  </a:schemeClr>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cxnSp>
            <p:nvCxnSpPr>
              <p:cNvPr id="78" name="Straight Arrow Connector 77"/>
              <p:cNvCxnSpPr/>
              <p:nvPr/>
            </p:nvCxnSpPr>
            <p:spPr>
              <a:xfrm>
                <a:off x="3419609" y="3391510"/>
                <a:ext cx="0" cy="565939"/>
              </a:xfrm>
              <a:prstGeom prst="straightConnector1">
                <a:avLst/>
              </a:prstGeom>
              <a:ln w="9525" cmpd="sng">
                <a:solidFill>
                  <a:schemeClr val="tx1"/>
                </a:solidFill>
                <a:tailEnd type="oval" w="lg" len="sm"/>
              </a:ln>
              <a:effectLst/>
            </p:spPr>
            <p:style>
              <a:lnRef idx="2">
                <a:schemeClr val="accent1"/>
              </a:lnRef>
              <a:fillRef idx="0">
                <a:schemeClr val="accent1"/>
              </a:fillRef>
              <a:effectRef idx="1">
                <a:schemeClr val="accent1"/>
              </a:effectRef>
              <a:fontRef idx="minor">
                <a:schemeClr val="tx1"/>
              </a:fontRef>
            </p:style>
          </p:cxnSp>
          <p:grpSp>
            <p:nvGrpSpPr>
              <p:cNvPr id="70" name="Group 69"/>
              <p:cNvGrpSpPr/>
              <p:nvPr/>
            </p:nvGrpSpPr>
            <p:grpSpPr>
              <a:xfrm>
                <a:off x="3025412" y="2732803"/>
                <a:ext cx="750326" cy="689878"/>
                <a:chOff x="3294223" y="1537368"/>
                <a:chExt cx="859537" cy="859538"/>
              </a:xfrm>
            </p:grpSpPr>
            <p:grpSp>
              <p:nvGrpSpPr>
                <p:cNvPr id="43" name="Group 42"/>
                <p:cNvGrpSpPr/>
                <p:nvPr/>
              </p:nvGrpSpPr>
              <p:grpSpPr>
                <a:xfrm>
                  <a:off x="3574863" y="1751180"/>
                  <a:ext cx="327849" cy="431914"/>
                  <a:chOff x="1214719" y="1763038"/>
                  <a:chExt cx="327849" cy="431914"/>
                </a:xfrm>
              </p:grpSpPr>
              <p:sp>
                <p:nvSpPr>
                  <p:cNvPr id="44" name="Freeform 262"/>
                  <p:cNvSpPr>
                    <a:spLocks/>
                  </p:cNvSpPr>
                  <p:nvPr/>
                </p:nvSpPr>
                <p:spPr bwMode="auto">
                  <a:xfrm>
                    <a:off x="1399370" y="1799272"/>
                    <a:ext cx="116530" cy="360025"/>
                  </a:xfrm>
                  <a:custGeom>
                    <a:avLst/>
                    <a:gdLst>
                      <a:gd name="T0" fmla="*/ 168 w 170"/>
                      <a:gd name="T1" fmla="*/ 526 h 526"/>
                      <a:gd name="T2" fmla="*/ 0 w 170"/>
                      <a:gd name="T3" fmla="*/ 276 h 526"/>
                      <a:gd name="T4" fmla="*/ 0 w 170"/>
                      <a:gd name="T5" fmla="*/ 253 h 526"/>
                      <a:gd name="T6" fmla="*/ 170 w 170"/>
                      <a:gd name="T7" fmla="*/ 0 h 526"/>
                    </a:gdLst>
                    <a:ahLst/>
                    <a:cxnLst>
                      <a:cxn ang="0">
                        <a:pos x="T0" y="T1"/>
                      </a:cxn>
                      <a:cxn ang="0">
                        <a:pos x="T2" y="T3"/>
                      </a:cxn>
                      <a:cxn ang="0">
                        <a:pos x="T4" y="T5"/>
                      </a:cxn>
                      <a:cxn ang="0">
                        <a:pos x="T6" y="T7"/>
                      </a:cxn>
                    </a:cxnLst>
                    <a:rect l="0" t="0" r="r" b="b"/>
                    <a:pathLst>
                      <a:path w="170" h="526">
                        <a:moveTo>
                          <a:pt x="168" y="526"/>
                        </a:moveTo>
                        <a:cubicBezTo>
                          <a:pt x="153" y="407"/>
                          <a:pt x="73" y="314"/>
                          <a:pt x="0" y="276"/>
                        </a:cubicBezTo>
                        <a:cubicBezTo>
                          <a:pt x="0" y="253"/>
                          <a:pt x="0" y="253"/>
                          <a:pt x="0" y="253"/>
                        </a:cubicBezTo>
                        <a:cubicBezTo>
                          <a:pt x="74" y="215"/>
                          <a:pt x="155" y="120"/>
                          <a:pt x="170" y="0"/>
                        </a:cubicBezTo>
                      </a:path>
                    </a:pathLst>
                  </a:custGeom>
                  <a:noFill/>
                  <a:ln w="12700"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5" name="Freeform 263"/>
                  <p:cNvSpPr>
                    <a:spLocks/>
                  </p:cNvSpPr>
                  <p:nvPr/>
                </p:nvSpPr>
                <p:spPr bwMode="auto">
                  <a:xfrm>
                    <a:off x="1214719" y="2159297"/>
                    <a:ext cx="327849" cy="35655"/>
                  </a:xfrm>
                  <a:custGeom>
                    <a:avLst/>
                    <a:gdLst>
                      <a:gd name="T0" fmla="*/ 27 w 479"/>
                      <a:gd name="T1" fmla="*/ 0 h 52"/>
                      <a:gd name="T2" fmla="*/ 0 w 479"/>
                      <a:gd name="T3" fmla="*/ 26 h 52"/>
                      <a:gd name="T4" fmla="*/ 27 w 479"/>
                      <a:gd name="T5" fmla="*/ 52 h 52"/>
                      <a:gd name="T6" fmla="*/ 453 w 479"/>
                      <a:gd name="T7" fmla="*/ 52 h 52"/>
                      <a:gd name="T8" fmla="*/ 479 w 479"/>
                      <a:gd name="T9" fmla="*/ 26 h 52"/>
                      <a:gd name="T10" fmla="*/ 453 w 479"/>
                      <a:gd name="T11" fmla="*/ 0 h 52"/>
                      <a:gd name="T12" fmla="*/ 27 w 479"/>
                      <a:gd name="T13" fmla="*/ 0 h 52"/>
                    </a:gdLst>
                    <a:ahLst/>
                    <a:cxnLst>
                      <a:cxn ang="0">
                        <a:pos x="T0" y="T1"/>
                      </a:cxn>
                      <a:cxn ang="0">
                        <a:pos x="T2" y="T3"/>
                      </a:cxn>
                      <a:cxn ang="0">
                        <a:pos x="T4" y="T5"/>
                      </a:cxn>
                      <a:cxn ang="0">
                        <a:pos x="T6" y="T7"/>
                      </a:cxn>
                      <a:cxn ang="0">
                        <a:pos x="T8" y="T9"/>
                      </a:cxn>
                      <a:cxn ang="0">
                        <a:pos x="T10" y="T11"/>
                      </a:cxn>
                      <a:cxn ang="0">
                        <a:pos x="T12" y="T13"/>
                      </a:cxn>
                    </a:cxnLst>
                    <a:rect l="0" t="0" r="r" b="b"/>
                    <a:pathLst>
                      <a:path w="479" h="52">
                        <a:moveTo>
                          <a:pt x="27" y="0"/>
                        </a:moveTo>
                        <a:cubicBezTo>
                          <a:pt x="12" y="0"/>
                          <a:pt x="0" y="11"/>
                          <a:pt x="0" y="26"/>
                        </a:cubicBezTo>
                        <a:cubicBezTo>
                          <a:pt x="0" y="41"/>
                          <a:pt x="12" y="52"/>
                          <a:pt x="27" y="52"/>
                        </a:cubicBezTo>
                        <a:cubicBezTo>
                          <a:pt x="453" y="52"/>
                          <a:pt x="453" y="52"/>
                          <a:pt x="453" y="52"/>
                        </a:cubicBezTo>
                        <a:cubicBezTo>
                          <a:pt x="467" y="52"/>
                          <a:pt x="479" y="41"/>
                          <a:pt x="479" y="26"/>
                        </a:cubicBezTo>
                        <a:cubicBezTo>
                          <a:pt x="479" y="11"/>
                          <a:pt x="467" y="0"/>
                          <a:pt x="453" y="0"/>
                        </a:cubicBezTo>
                        <a:lnTo>
                          <a:pt x="27" y="0"/>
                        </a:lnTo>
                        <a:close/>
                      </a:path>
                    </a:pathLst>
                  </a:custGeom>
                  <a:noFill/>
                  <a:ln w="12700"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6" name="Freeform 264"/>
                  <p:cNvSpPr>
                    <a:spLocks/>
                  </p:cNvSpPr>
                  <p:nvPr/>
                </p:nvSpPr>
                <p:spPr bwMode="auto">
                  <a:xfrm>
                    <a:off x="1243997" y="1799272"/>
                    <a:ext cx="115081" cy="360024"/>
                  </a:xfrm>
                  <a:custGeom>
                    <a:avLst/>
                    <a:gdLst>
                      <a:gd name="T0" fmla="*/ 0 w 168"/>
                      <a:gd name="T1" fmla="*/ 0 h 526"/>
                      <a:gd name="T2" fmla="*/ 168 w 168"/>
                      <a:gd name="T3" fmla="*/ 253 h 526"/>
                      <a:gd name="T4" fmla="*/ 168 w 168"/>
                      <a:gd name="T5" fmla="*/ 276 h 526"/>
                      <a:gd name="T6" fmla="*/ 0 w 168"/>
                      <a:gd name="T7" fmla="*/ 526 h 526"/>
                    </a:gdLst>
                    <a:ahLst/>
                    <a:cxnLst>
                      <a:cxn ang="0">
                        <a:pos x="T0" y="T1"/>
                      </a:cxn>
                      <a:cxn ang="0">
                        <a:pos x="T2" y="T3"/>
                      </a:cxn>
                      <a:cxn ang="0">
                        <a:pos x="T4" y="T5"/>
                      </a:cxn>
                      <a:cxn ang="0">
                        <a:pos x="T6" y="T7"/>
                      </a:cxn>
                    </a:cxnLst>
                    <a:rect l="0" t="0" r="r" b="b"/>
                    <a:pathLst>
                      <a:path w="168" h="526">
                        <a:moveTo>
                          <a:pt x="0" y="0"/>
                        </a:moveTo>
                        <a:cubicBezTo>
                          <a:pt x="14" y="120"/>
                          <a:pt x="95" y="215"/>
                          <a:pt x="168" y="253"/>
                        </a:cubicBezTo>
                        <a:cubicBezTo>
                          <a:pt x="168" y="276"/>
                          <a:pt x="168" y="276"/>
                          <a:pt x="168" y="276"/>
                        </a:cubicBezTo>
                        <a:cubicBezTo>
                          <a:pt x="96" y="314"/>
                          <a:pt x="16" y="407"/>
                          <a:pt x="0" y="526"/>
                        </a:cubicBezTo>
                      </a:path>
                    </a:pathLst>
                  </a:custGeom>
                  <a:noFill/>
                  <a:ln w="12700"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7" name="Freeform 265"/>
                  <p:cNvSpPr>
                    <a:spLocks/>
                  </p:cNvSpPr>
                  <p:nvPr/>
                </p:nvSpPr>
                <p:spPr bwMode="auto">
                  <a:xfrm>
                    <a:off x="1214719" y="1763038"/>
                    <a:ext cx="327849" cy="36234"/>
                  </a:xfrm>
                  <a:custGeom>
                    <a:avLst/>
                    <a:gdLst>
                      <a:gd name="T0" fmla="*/ 453 w 479"/>
                      <a:gd name="T1" fmla="*/ 53 h 53"/>
                      <a:gd name="T2" fmla="*/ 479 w 479"/>
                      <a:gd name="T3" fmla="*/ 26 h 53"/>
                      <a:gd name="T4" fmla="*/ 453 w 479"/>
                      <a:gd name="T5" fmla="*/ 0 h 53"/>
                      <a:gd name="T6" fmla="*/ 27 w 479"/>
                      <a:gd name="T7" fmla="*/ 0 h 53"/>
                      <a:gd name="T8" fmla="*/ 0 w 479"/>
                      <a:gd name="T9" fmla="*/ 26 h 53"/>
                      <a:gd name="T10" fmla="*/ 27 w 479"/>
                      <a:gd name="T11" fmla="*/ 53 h 53"/>
                      <a:gd name="T12" fmla="*/ 453 w 479"/>
                      <a:gd name="T13" fmla="*/ 53 h 53"/>
                    </a:gdLst>
                    <a:ahLst/>
                    <a:cxnLst>
                      <a:cxn ang="0">
                        <a:pos x="T0" y="T1"/>
                      </a:cxn>
                      <a:cxn ang="0">
                        <a:pos x="T2" y="T3"/>
                      </a:cxn>
                      <a:cxn ang="0">
                        <a:pos x="T4" y="T5"/>
                      </a:cxn>
                      <a:cxn ang="0">
                        <a:pos x="T6" y="T7"/>
                      </a:cxn>
                      <a:cxn ang="0">
                        <a:pos x="T8" y="T9"/>
                      </a:cxn>
                      <a:cxn ang="0">
                        <a:pos x="T10" y="T11"/>
                      </a:cxn>
                      <a:cxn ang="0">
                        <a:pos x="T12" y="T13"/>
                      </a:cxn>
                    </a:cxnLst>
                    <a:rect l="0" t="0" r="r" b="b"/>
                    <a:pathLst>
                      <a:path w="479" h="53">
                        <a:moveTo>
                          <a:pt x="453" y="53"/>
                        </a:moveTo>
                        <a:cubicBezTo>
                          <a:pt x="467" y="53"/>
                          <a:pt x="479" y="41"/>
                          <a:pt x="479" y="26"/>
                        </a:cubicBezTo>
                        <a:cubicBezTo>
                          <a:pt x="479" y="12"/>
                          <a:pt x="467" y="0"/>
                          <a:pt x="453" y="0"/>
                        </a:cubicBezTo>
                        <a:cubicBezTo>
                          <a:pt x="27" y="0"/>
                          <a:pt x="27" y="0"/>
                          <a:pt x="27" y="0"/>
                        </a:cubicBezTo>
                        <a:cubicBezTo>
                          <a:pt x="12" y="0"/>
                          <a:pt x="0" y="12"/>
                          <a:pt x="0" y="26"/>
                        </a:cubicBezTo>
                        <a:cubicBezTo>
                          <a:pt x="0" y="41"/>
                          <a:pt x="12" y="53"/>
                          <a:pt x="27" y="53"/>
                        </a:cubicBezTo>
                        <a:lnTo>
                          <a:pt x="453" y="53"/>
                        </a:lnTo>
                        <a:close/>
                      </a:path>
                    </a:pathLst>
                  </a:custGeom>
                  <a:noFill/>
                  <a:ln w="12700"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8" name="Freeform 266"/>
                  <p:cNvSpPr>
                    <a:spLocks/>
                  </p:cNvSpPr>
                  <p:nvPr/>
                </p:nvSpPr>
                <p:spPr bwMode="auto">
                  <a:xfrm>
                    <a:off x="1261970" y="1834928"/>
                    <a:ext cx="233351" cy="68411"/>
                  </a:xfrm>
                  <a:custGeom>
                    <a:avLst/>
                    <a:gdLst>
                      <a:gd name="T0" fmla="*/ 341 w 341"/>
                      <a:gd name="T1" fmla="*/ 55 h 100"/>
                      <a:gd name="T2" fmla="*/ 0 w 341"/>
                      <a:gd name="T3" fmla="*/ 48 h 100"/>
                    </a:gdLst>
                    <a:ahLst/>
                    <a:cxnLst>
                      <a:cxn ang="0">
                        <a:pos x="T0" y="T1"/>
                      </a:cxn>
                      <a:cxn ang="0">
                        <a:pos x="T2" y="T3"/>
                      </a:cxn>
                    </a:cxnLst>
                    <a:rect l="0" t="0" r="r" b="b"/>
                    <a:pathLst>
                      <a:path w="341" h="100">
                        <a:moveTo>
                          <a:pt x="341" y="55"/>
                        </a:moveTo>
                        <a:cubicBezTo>
                          <a:pt x="264" y="0"/>
                          <a:pt x="103" y="100"/>
                          <a:pt x="0" y="48"/>
                        </a:cubicBezTo>
                      </a:path>
                    </a:pathLst>
                  </a:custGeom>
                  <a:noFill/>
                  <a:ln w="12700"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9" name="Freeform 267"/>
                  <p:cNvSpPr>
                    <a:spLocks/>
                  </p:cNvSpPr>
                  <p:nvPr/>
                </p:nvSpPr>
                <p:spPr bwMode="auto">
                  <a:xfrm>
                    <a:off x="1264577" y="2090886"/>
                    <a:ext cx="94499" cy="13624"/>
                  </a:xfrm>
                  <a:custGeom>
                    <a:avLst/>
                    <a:gdLst>
                      <a:gd name="T0" fmla="*/ 138 w 138"/>
                      <a:gd name="T1" fmla="*/ 10 h 20"/>
                      <a:gd name="T2" fmla="*/ 0 w 138"/>
                      <a:gd name="T3" fmla="*/ 0 h 20"/>
                    </a:gdLst>
                    <a:ahLst/>
                    <a:cxnLst>
                      <a:cxn ang="0">
                        <a:pos x="T0" y="T1"/>
                      </a:cxn>
                      <a:cxn ang="0">
                        <a:pos x="T2" y="T3"/>
                      </a:cxn>
                    </a:cxnLst>
                    <a:rect l="0" t="0" r="r" b="b"/>
                    <a:pathLst>
                      <a:path w="138" h="20">
                        <a:moveTo>
                          <a:pt x="138" y="10"/>
                        </a:moveTo>
                        <a:cubicBezTo>
                          <a:pt x="89" y="18"/>
                          <a:pt x="41" y="20"/>
                          <a:pt x="0" y="0"/>
                        </a:cubicBezTo>
                      </a:path>
                    </a:pathLst>
                  </a:custGeom>
                  <a:noFill/>
                  <a:ln w="12700"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0" name="Freeform 268"/>
                  <p:cNvSpPr>
                    <a:spLocks/>
                  </p:cNvSpPr>
                  <p:nvPr/>
                </p:nvSpPr>
                <p:spPr bwMode="auto">
                  <a:xfrm>
                    <a:off x="1399372" y="2079292"/>
                    <a:ext cx="97398" cy="17103"/>
                  </a:xfrm>
                  <a:custGeom>
                    <a:avLst/>
                    <a:gdLst>
                      <a:gd name="T0" fmla="*/ 142 w 142"/>
                      <a:gd name="T1" fmla="*/ 25 h 25"/>
                      <a:gd name="T2" fmla="*/ 0 w 142"/>
                      <a:gd name="T3" fmla="*/ 17 h 25"/>
                    </a:gdLst>
                    <a:ahLst/>
                    <a:cxnLst>
                      <a:cxn ang="0">
                        <a:pos x="T0" y="T1"/>
                      </a:cxn>
                      <a:cxn ang="0">
                        <a:pos x="T2" y="T3"/>
                      </a:cxn>
                    </a:cxnLst>
                    <a:rect l="0" t="0" r="r" b="b"/>
                    <a:pathLst>
                      <a:path w="142" h="25">
                        <a:moveTo>
                          <a:pt x="142" y="25"/>
                        </a:moveTo>
                        <a:cubicBezTo>
                          <a:pt x="107" y="0"/>
                          <a:pt x="56" y="7"/>
                          <a:pt x="0" y="17"/>
                        </a:cubicBezTo>
                      </a:path>
                    </a:pathLst>
                  </a:custGeom>
                  <a:noFill/>
                  <a:ln w="12700"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1" name="Line 269"/>
                  <p:cNvSpPr>
                    <a:spLocks noChangeShapeType="1"/>
                  </p:cNvSpPr>
                  <p:nvPr/>
                </p:nvSpPr>
                <p:spPr bwMode="auto">
                  <a:xfrm flipV="1">
                    <a:off x="1359077" y="1984212"/>
                    <a:ext cx="0" cy="113631"/>
                  </a:xfrm>
                  <a:prstGeom prst="line">
                    <a:avLst/>
                  </a:prstGeom>
                  <a:noFill/>
                  <a:ln w="12700" cap="rnd" cmpd="sng">
                    <a:solidFill>
                      <a:srgbClr val="FFFFFF"/>
                    </a:solidFill>
                    <a:prstDash val="solid"/>
                    <a:round/>
                    <a:headEnd/>
                    <a:tailEnd/>
                  </a:ln>
                  <a:extLst>
                    <a:ext uri="{909E8E84-426E-40dd-AFC4-6F175D3DCCD1}">
                      <a14:hiddenFill xmlns:a14="http://schemas.microsoft.com/office/drawing/2010/main" xmlns="">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2" name="Line 270"/>
                  <p:cNvSpPr>
                    <a:spLocks noChangeShapeType="1"/>
                  </p:cNvSpPr>
                  <p:nvPr/>
                </p:nvSpPr>
                <p:spPr bwMode="auto">
                  <a:xfrm flipV="1">
                    <a:off x="1399370" y="1977255"/>
                    <a:ext cx="0" cy="113631"/>
                  </a:xfrm>
                  <a:prstGeom prst="line">
                    <a:avLst/>
                  </a:prstGeom>
                  <a:noFill/>
                  <a:ln w="12700" cap="rnd" cmpd="sng">
                    <a:solidFill>
                      <a:srgbClr val="FFFFFF"/>
                    </a:solidFill>
                    <a:prstDash val="solid"/>
                    <a:round/>
                    <a:headEnd/>
                    <a:tailEnd/>
                  </a:ln>
                  <a:extLst>
                    <a:ext uri="{909E8E84-426E-40dd-AFC4-6F175D3DCCD1}">
                      <a14:hiddenFill xmlns:a14="http://schemas.microsoft.com/office/drawing/2010/main" xmlns="">
                        <a:noFill/>
                      </a14:hiddenFill>
                    </a:ext>
                  </a:extLst>
                </p:spPr>
                <p:txBody>
                  <a:bodyPr vert="horz" wrap="square" lIns="91440" tIns="45720" rIns="91440" bIns="45720" numCol="1" anchor="t" anchorCtr="0" compatLnSpc="1">
                    <a:prstTxWarp prst="textNoShape">
                      <a:avLst/>
                    </a:prstTxWarp>
                  </a:bodyPr>
                  <a:lstStyle/>
                  <a:p>
                    <a:endParaRPr lang="en-US"/>
                  </a:p>
                </p:txBody>
              </p:sp>
            </p:grpSp>
            <p:sp>
              <p:nvSpPr>
                <p:cNvPr id="63" name="Oval 12"/>
                <p:cNvSpPr>
                  <a:spLocks noChangeArrowheads="1"/>
                </p:cNvSpPr>
                <p:nvPr/>
              </p:nvSpPr>
              <p:spPr bwMode="auto">
                <a:xfrm>
                  <a:off x="3294223" y="1537368"/>
                  <a:ext cx="859537" cy="859538"/>
                </a:xfrm>
                <a:prstGeom prst="ellipse">
                  <a:avLst/>
                </a:prstGeom>
                <a:solidFill>
                  <a:schemeClr val="accent3"/>
                </a:solidFill>
                <a:ln w="9525">
                  <a:noFill/>
                  <a:round/>
                  <a:headEnd/>
                  <a:tailEnd/>
                </a:ln>
                <a:extLst/>
              </p:spPr>
              <p:txBody>
                <a:bodyPr vert="horz" wrap="square" lIns="91440" tIns="45720" rIns="91440" bIns="45720" numCol="1" anchor="t" anchorCtr="0" compatLnSpc="1">
                  <a:prstTxWarp prst="textNoShape">
                    <a:avLst/>
                  </a:prstTxWarp>
                </a:bodyPr>
                <a:lstStyle/>
                <a:p>
                  <a:endParaRPr lang="en-US"/>
                </a:p>
              </p:txBody>
            </p:sp>
          </p:grpSp>
        </p:grpSp>
        <p:sp>
          <p:nvSpPr>
            <p:cNvPr id="86" name="Rectangle 85">
              <a:extLst>
                <a:ext uri="{FF2B5EF4-FFF2-40B4-BE49-F238E27FC236}">
                  <a16:creationId xmlns:a16="http://schemas.microsoft.com/office/drawing/2014/main" id="{5DBFFC1A-9DC5-2643-9F34-46E39734AD2D}"/>
                </a:ext>
              </a:extLst>
            </p:cNvPr>
            <p:cNvSpPr/>
            <p:nvPr/>
          </p:nvSpPr>
          <p:spPr>
            <a:xfrm>
              <a:off x="2492817" y="4550731"/>
              <a:ext cx="2596265" cy="787108"/>
            </a:xfrm>
            <a:prstGeom prst="rect">
              <a:avLst/>
            </a:prstGeom>
          </p:spPr>
          <p:txBody>
            <a:bodyPr wrap="square" lIns="91440" rIns="91440" bIns="45720">
              <a:spAutoFit/>
            </a:bodyPr>
            <a:lstStyle/>
            <a:p>
              <a:pPr>
                <a:lnSpc>
                  <a:spcPct val="89000"/>
                </a:lnSpc>
              </a:pPr>
              <a:r>
                <a:rPr lang="en-US" sz="1200" dirty="0"/>
                <a:t>Does the story use vocabulary/phrases that can potentially link to additional content?</a:t>
              </a:r>
              <a:endParaRPr lang="en-US" sz="700" dirty="0"/>
            </a:p>
          </p:txBody>
        </p:sp>
      </p:grpSp>
      <p:grpSp>
        <p:nvGrpSpPr>
          <p:cNvPr id="26" name="Group 25">
            <a:extLst>
              <a:ext uri="{FF2B5EF4-FFF2-40B4-BE49-F238E27FC236}">
                <a16:creationId xmlns:a16="http://schemas.microsoft.com/office/drawing/2014/main" id="{7F6413EB-2D87-9044-A5E8-D85AF9A23743}"/>
              </a:ext>
            </a:extLst>
          </p:cNvPr>
          <p:cNvGrpSpPr/>
          <p:nvPr/>
        </p:nvGrpSpPr>
        <p:grpSpPr>
          <a:xfrm>
            <a:off x="6850860" y="2334607"/>
            <a:ext cx="2847363" cy="1916822"/>
            <a:chOff x="6151668" y="1772816"/>
            <a:chExt cx="2989470" cy="2012487"/>
          </a:xfrm>
        </p:grpSpPr>
        <p:grpSp>
          <p:nvGrpSpPr>
            <p:cNvPr id="22" name="Group 21">
              <a:extLst>
                <a:ext uri="{FF2B5EF4-FFF2-40B4-BE49-F238E27FC236}">
                  <a16:creationId xmlns:a16="http://schemas.microsoft.com/office/drawing/2014/main" id="{6E8F4050-D582-6948-B1B1-A07CD977464A}"/>
                </a:ext>
              </a:extLst>
            </p:cNvPr>
            <p:cNvGrpSpPr/>
            <p:nvPr/>
          </p:nvGrpSpPr>
          <p:grpSpPr>
            <a:xfrm>
              <a:off x="6151668" y="1772816"/>
              <a:ext cx="2146372" cy="1636526"/>
              <a:chOff x="6151668" y="1772816"/>
              <a:chExt cx="2146372" cy="1636526"/>
            </a:xfrm>
          </p:grpSpPr>
          <p:grpSp>
            <p:nvGrpSpPr>
              <p:cNvPr id="20" name="Group 19"/>
              <p:cNvGrpSpPr/>
              <p:nvPr/>
            </p:nvGrpSpPr>
            <p:grpSpPr>
              <a:xfrm>
                <a:off x="6151668" y="2746579"/>
                <a:ext cx="2146372" cy="662763"/>
                <a:chOff x="6197601" y="1687513"/>
                <a:chExt cx="1900238" cy="638175"/>
              </a:xfrm>
            </p:grpSpPr>
            <p:sp>
              <p:nvSpPr>
                <p:cNvPr id="12" name="Freeform 12"/>
                <p:cNvSpPr>
                  <a:spLocks/>
                </p:cNvSpPr>
                <p:nvPr/>
              </p:nvSpPr>
              <p:spPr bwMode="auto">
                <a:xfrm>
                  <a:off x="6197601" y="1687513"/>
                  <a:ext cx="268849" cy="638175"/>
                </a:xfrm>
                <a:custGeom>
                  <a:avLst/>
                  <a:gdLst>
                    <a:gd name="T0" fmla="*/ 166 w 166"/>
                    <a:gd name="T1" fmla="*/ 320 h 402"/>
                    <a:gd name="T2" fmla="*/ 166 w 166"/>
                    <a:gd name="T3" fmla="*/ 402 h 402"/>
                    <a:gd name="T4" fmla="*/ 0 w 166"/>
                    <a:gd name="T5" fmla="*/ 77 h 402"/>
                    <a:gd name="T6" fmla="*/ 0 w 166"/>
                    <a:gd name="T7" fmla="*/ 0 h 402"/>
                    <a:gd name="T8" fmla="*/ 166 w 166"/>
                    <a:gd name="T9" fmla="*/ 320 h 402"/>
                    <a:gd name="connsiteX0" fmla="*/ 12779 w 12779"/>
                    <a:gd name="connsiteY0" fmla="*/ 7564 h 10000"/>
                    <a:gd name="connsiteX1" fmla="*/ 10000 w 12779"/>
                    <a:gd name="connsiteY1" fmla="*/ 10000 h 10000"/>
                    <a:gd name="connsiteX2" fmla="*/ 0 w 12779"/>
                    <a:gd name="connsiteY2" fmla="*/ 1915 h 10000"/>
                    <a:gd name="connsiteX3" fmla="*/ 0 w 12779"/>
                    <a:gd name="connsiteY3" fmla="*/ 0 h 10000"/>
                    <a:gd name="connsiteX4" fmla="*/ 12779 w 12779"/>
                    <a:gd name="connsiteY4" fmla="*/ 7564 h 10000"/>
                    <a:gd name="connsiteX0" fmla="*/ 10151 w 10151"/>
                    <a:gd name="connsiteY0" fmla="*/ 8086 h 10000"/>
                    <a:gd name="connsiteX1" fmla="*/ 10000 w 10151"/>
                    <a:gd name="connsiteY1" fmla="*/ 10000 h 10000"/>
                    <a:gd name="connsiteX2" fmla="*/ 0 w 10151"/>
                    <a:gd name="connsiteY2" fmla="*/ 1915 h 10000"/>
                    <a:gd name="connsiteX3" fmla="*/ 0 w 10151"/>
                    <a:gd name="connsiteY3" fmla="*/ 0 h 10000"/>
                    <a:gd name="connsiteX4" fmla="*/ 10151 w 10151"/>
                    <a:gd name="connsiteY4" fmla="*/ 8086 h 10000"/>
                    <a:gd name="connsiteX0" fmla="*/ 10202 w 10202"/>
                    <a:gd name="connsiteY0" fmla="*/ 7919 h 10000"/>
                    <a:gd name="connsiteX1" fmla="*/ 10000 w 10202"/>
                    <a:gd name="connsiteY1" fmla="*/ 10000 h 10000"/>
                    <a:gd name="connsiteX2" fmla="*/ 0 w 10202"/>
                    <a:gd name="connsiteY2" fmla="*/ 1915 h 10000"/>
                    <a:gd name="connsiteX3" fmla="*/ 0 w 10202"/>
                    <a:gd name="connsiteY3" fmla="*/ 0 h 10000"/>
                    <a:gd name="connsiteX4" fmla="*/ 10202 w 10202"/>
                    <a:gd name="connsiteY4" fmla="*/ 7919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02" h="10000">
                      <a:moveTo>
                        <a:pt x="10202" y="7919"/>
                      </a:moveTo>
                      <a:cubicBezTo>
                        <a:pt x="10152" y="8557"/>
                        <a:pt x="10050" y="9362"/>
                        <a:pt x="10000" y="10000"/>
                      </a:cubicBezTo>
                      <a:lnTo>
                        <a:pt x="0" y="1915"/>
                      </a:lnTo>
                      <a:lnTo>
                        <a:pt x="0" y="0"/>
                      </a:lnTo>
                      <a:lnTo>
                        <a:pt x="10202" y="7919"/>
                      </a:lnTo>
                      <a:close/>
                    </a:path>
                  </a:pathLst>
                </a:custGeom>
                <a:solidFill>
                  <a:schemeClr val="tx2">
                    <a:lumMod val="50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10"/>
                <p:cNvSpPr>
                  <a:spLocks/>
                </p:cNvSpPr>
                <p:nvPr/>
              </p:nvSpPr>
              <p:spPr bwMode="auto">
                <a:xfrm>
                  <a:off x="6197601" y="1687513"/>
                  <a:ext cx="1900238" cy="508000"/>
                </a:xfrm>
                <a:custGeom>
                  <a:avLst/>
                  <a:gdLst>
                    <a:gd name="T0" fmla="*/ 0 w 1197"/>
                    <a:gd name="T1" fmla="*/ 0 h 320"/>
                    <a:gd name="T2" fmla="*/ 166 w 1197"/>
                    <a:gd name="T3" fmla="*/ 320 h 320"/>
                    <a:gd name="T4" fmla="*/ 1197 w 1197"/>
                    <a:gd name="T5" fmla="*/ 320 h 320"/>
                    <a:gd name="T6" fmla="*/ 877 w 1197"/>
                    <a:gd name="T7" fmla="*/ 0 h 320"/>
                    <a:gd name="T8" fmla="*/ 0 w 1197"/>
                    <a:gd name="T9" fmla="*/ 0 h 320"/>
                  </a:gdLst>
                  <a:ahLst/>
                  <a:cxnLst>
                    <a:cxn ang="0">
                      <a:pos x="T0" y="T1"/>
                    </a:cxn>
                    <a:cxn ang="0">
                      <a:pos x="T2" y="T3"/>
                    </a:cxn>
                    <a:cxn ang="0">
                      <a:pos x="T4" y="T5"/>
                    </a:cxn>
                    <a:cxn ang="0">
                      <a:pos x="T6" y="T7"/>
                    </a:cxn>
                    <a:cxn ang="0">
                      <a:pos x="T8" y="T9"/>
                    </a:cxn>
                  </a:cxnLst>
                  <a:rect l="0" t="0" r="r" b="b"/>
                  <a:pathLst>
                    <a:path w="1197" h="320">
                      <a:moveTo>
                        <a:pt x="0" y="0"/>
                      </a:moveTo>
                      <a:lnTo>
                        <a:pt x="166" y="320"/>
                      </a:lnTo>
                      <a:lnTo>
                        <a:pt x="1197" y="320"/>
                      </a:lnTo>
                      <a:lnTo>
                        <a:pt x="877" y="0"/>
                      </a:lnTo>
                      <a:lnTo>
                        <a:pt x="0" y="0"/>
                      </a:lnTo>
                      <a:close/>
                    </a:path>
                  </a:pathLst>
                </a:custGeom>
                <a:solidFill>
                  <a:schemeClr val="tx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Rectangle 11"/>
                <p:cNvSpPr>
                  <a:spLocks noChangeArrowheads="1"/>
                </p:cNvSpPr>
                <p:nvPr/>
              </p:nvSpPr>
              <p:spPr bwMode="auto">
                <a:xfrm>
                  <a:off x="6461126" y="2195513"/>
                  <a:ext cx="1636713" cy="130175"/>
                </a:xfrm>
                <a:prstGeom prst="rect">
                  <a:avLst/>
                </a:prstGeom>
                <a:solidFill>
                  <a:schemeClr val="tx2">
                    <a:lumMod val="75000"/>
                  </a:schemeClr>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cxnSp>
            <p:nvCxnSpPr>
              <p:cNvPr id="82" name="Straight Arrow Connector 81"/>
              <p:cNvCxnSpPr/>
              <p:nvPr/>
            </p:nvCxnSpPr>
            <p:spPr>
              <a:xfrm>
                <a:off x="7123228" y="2444277"/>
                <a:ext cx="0" cy="565939"/>
              </a:xfrm>
              <a:prstGeom prst="straightConnector1">
                <a:avLst/>
              </a:prstGeom>
              <a:ln w="9525" cmpd="sng">
                <a:solidFill>
                  <a:schemeClr val="tx1"/>
                </a:solidFill>
                <a:tailEnd type="oval" w="lg" len="sm"/>
              </a:ln>
              <a:effectLst/>
            </p:spPr>
            <p:style>
              <a:lnRef idx="2">
                <a:schemeClr val="accent1"/>
              </a:lnRef>
              <a:fillRef idx="0">
                <a:schemeClr val="accent1"/>
              </a:fillRef>
              <a:effectRef idx="1">
                <a:schemeClr val="accent1"/>
              </a:effectRef>
              <a:fontRef idx="minor">
                <a:schemeClr val="tx1"/>
              </a:fontRef>
            </p:style>
          </p:cxnSp>
          <p:grpSp>
            <p:nvGrpSpPr>
              <p:cNvPr id="68" name="Group 67"/>
              <p:cNvGrpSpPr/>
              <p:nvPr/>
            </p:nvGrpSpPr>
            <p:grpSpPr>
              <a:xfrm>
                <a:off x="6743723" y="1772816"/>
                <a:ext cx="750325" cy="689878"/>
                <a:chOff x="6280818" y="775368"/>
                <a:chExt cx="859536" cy="859538"/>
              </a:xfrm>
            </p:grpSpPr>
            <p:sp>
              <p:nvSpPr>
                <p:cNvPr id="60" name="Oval 12"/>
                <p:cNvSpPr>
                  <a:spLocks noChangeArrowheads="1"/>
                </p:cNvSpPr>
                <p:nvPr/>
              </p:nvSpPr>
              <p:spPr bwMode="auto">
                <a:xfrm>
                  <a:off x="6280818" y="775368"/>
                  <a:ext cx="859536" cy="859538"/>
                </a:xfrm>
                <a:prstGeom prst="ellipse">
                  <a:avLst/>
                </a:prstGeom>
                <a:solidFill>
                  <a:schemeClr val="tx2"/>
                </a:solidFill>
                <a:ln w="9525">
                  <a:noFill/>
                  <a:round/>
                  <a:headEnd/>
                  <a:tailEnd/>
                </a:ln>
                <a:extLst/>
              </p:spPr>
              <p:txBody>
                <a:bodyPr vert="horz" wrap="square" lIns="91440" tIns="45720" rIns="91440" bIns="45720" numCol="1" anchor="t" anchorCtr="0" compatLnSpc="1">
                  <a:prstTxWarp prst="textNoShape">
                    <a:avLst/>
                  </a:prstTxWarp>
                </a:bodyPr>
                <a:lstStyle/>
                <a:p>
                  <a:endParaRPr lang="en-US"/>
                </a:p>
              </p:txBody>
            </p:sp>
            <p:grpSp>
              <p:nvGrpSpPr>
                <p:cNvPr id="30" name="Group 29"/>
                <p:cNvGrpSpPr/>
                <p:nvPr/>
              </p:nvGrpSpPr>
              <p:grpSpPr>
                <a:xfrm>
                  <a:off x="6433610" y="1016863"/>
                  <a:ext cx="553952" cy="376548"/>
                  <a:chOff x="4232322" y="3438808"/>
                  <a:chExt cx="553952" cy="376548"/>
                </a:xfrm>
              </p:grpSpPr>
              <p:sp>
                <p:nvSpPr>
                  <p:cNvPr id="31" name="Freeform 96"/>
                  <p:cNvSpPr>
                    <a:spLocks/>
                  </p:cNvSpPr>
                  <p:nvPr/>
                </p:nvSpPr>
                <p:spPr bwMode="auto">
                  <a:xfrm>
                    <a:off x="4237829" y="3564034"/>
                    <a:ext cx="521196" cy="209000"/>
                  </a:xfrm>
                  <a:custGeom>
                    <a:avLst/>
                    <a:gdLst>
                      <a:gd name="T0" fmla="*/ 580 w 761"/>
                      <a:gd name="T1" fmla="*/ 305 h 305"/>
                      <a:gd name="T2" fmla="*/ 694 w 761"/>
                      <a:gd name="T3" fmla="*/ 185 h 305"/>
                      <a:gd name="T4" fmla="*/ 733 w 761"/>
                      <a:gd name="T5" fmla="*/ 0 h 305"/>
                      <a:gd name="T6" fmla="*/ 509 w 761"/>
                      <a:gd name="T7" fmla="*/ 0 h 305"/>
                      <a:gd name="T8" fmla="*/ 443 w 761"/>
                      <a:gd name="T9" fmla="*/ 81 h 305"/>
                      <a:gd name="T10" fmla="*/ 40 w 761"/>
                      <a:gd name="T11" fmla="*/ 81 h 305"/>
                      <a:gd name="T12" fmla="*/ 9 w 761"/>
                      <a:gd name="T13" fmla="*/ 165 h 305"/>
                      <a:gd name="T14" fmla="*/ 106 w 761"/>
                      <a:gd name="T15" fmla="*/ 303 h 3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1" h="305">
                        <a:moveTo>
                          <a:pt x="580" y="305"/>
                        </a:moveTo>
                        <a:cubicBezTo>
                          <a:pt x="616" y="281"/>
                          <a:pt x="667" y="239"/>
                          <a:pt x="694" y="185"/>
                        </a:cubicBezTo>
                        <a:cubicBezTo>
                          <a:pt x="749" y="73"/>
                          <a:pt x="761" y="0"/>
                          <a:pt x="733" y="0"/>
                        </a:cubicBezTo>
                        <a:cubicBezTo>
                          <a:pt x="705" y="0"/>
                          <a:pt x="548" y="0"/>
                          <a:pt x="509" y="0"/>
                        </a:cubicBezTo>
                        <a:cubicBezTo>
                          <a:pt x="471" y="0"/>
                          <a:pt x="473" y="81"/>
                          <a:pt x="443" y="81"/>
                        </a:cubicBezTo>
                        <a:cubicBezTo>
                          <a:pt x="414" y="81"/>
                          <a:pt x="80" y="81"/>
                          <a:pt x="40" y="81"/>
                        </a:cubicBezTo>
                        <a:cubicBezTo>
                          <a:pt x="0" y="81"/>
                          <a:pt x="2" y="138"/>
                          <a:pt x="9" y="165"/>
                        </a:cubicBezTo>
                        <a:cubicBezTo>
                          <a:pt x="16" y="190"/>
                          <a:pt x="48" y="263"/>
                          <a:pt x="106" y="303"/>
                        </a:cubicBezTo>
                      </a:path>
                    </a:pathLst>
                  </a:custGeom>
                  <a:noFill/>
                  <a:ln w="12700"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2" name="Freeform 97"/>
                  <p:cNvSpPr>
                    <a:spLocks/>
                  </p:cNvSpPr>
                  <p:nvPr/>
                </p:nvSpPr>
                <p:spPr bwMode="auto">
                  <a:xfrm>
                    <a:off x="4287978" y="3803181"/>
                    <a:ext cx="442930" cy="12175"/>
                  </a:xfrm>
                  <a:custGeom>
                    <a:avLst/>
                    <a:gdLst>
                      <a:gd name="T0" fmla="*/ 647 w 647"/>
                      <a:gd name="T1" fmla="*/ 18 h 18"/>
                      <a:gd name="T2" fmla="*/ 566 w 647"/>
                      <a:gd name="T3" fmla="*/ 0 h 18"/>
                      <a:gd name="T4" fmla="*/ 485 w 647"/>
                      <a:gd name="T5" fmla="*/ 18 h 18"/>
                      <a:gd name="T6" fmla="*/ 404 w 647"/>
                      <a:gd name="T7" fmla="*/ 0 h 18"/>
                      <a:gd name="T8" fmla="*/ 323 w 647"/>
                      <a:gd name="T9" fmla="*/ 18 h 18"/>
                      <a:gd name="T10" fmla="*/ 243 w 647"/>
                      <a:gd name="T11" fmla="*/ 0 h 18"/>
                      <a:gd name="T12" fmla="*/ 162 w 647"/>
                      <a:gd name="T13" fmla="*/ 18 h 18"/>
                      <a:gd name="T14" fmla="*/ 81 w 647"/>
                      <a:gd name="T15" fmla="*/ 0 h 18"/>
                      <a:gd name="T16" fmla="*/ 0 w 647"/>
                      <a:gd name="T17"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7" h="18">
                        <a:moveTo>
                          <a:pt x="647" y="18"/>
                        </a:moveTo>
                        <a:cubicBezTo>
                          <a:pt x="618" y="18"/>
                          <a:pt x="590" y="12"/>
                          <a:pt x="566" y="0"/>
                        </a:cubicBezTo>
                        <a:cubicBezTo>
                          <a:pt x="542" y="12"/>
                          <a:pt x="514" y="18"/>
                          <a:pt x="485" y="18"/>
                        </a:cubicBezTo>
                        <a:cubicBezTo>
                          <a:pt x="456" y="18"/>
                          <a:pt x="429" y="12"/>
                          <a:pt x="404" y="0"/>
                        </a:cubicBezTo>
                        <a:cubicBezTo>
                          <a:pt x="380" y="12"/>
                          <a:pt x="353" y="18"/>
                          <a:pt x="323" y="18"/>
                        </a:cubicBezTo>
                        <a:cubicBezTo>
                          <a:pt x="294" y="18"/>
                          <a:pt x="267" y="12"/>
                          <a:pt x="243" y="0"/>
                        </a:cubicBezTo>
                        <a:cubicBezTo>
                          <a:pt x="218" y="12"/>
                          <a:pt x="191" y="18"/>
                          <a:pt x="162" y="18"/>
                        </a:cubicBezTo>
                        <a:cubicBezTo>
                          <a:pt x="133" y="18"/>
                          <a:pt x="105" y="12"/>
                          <a:pt x="81" y="0"/>
                        </a:cubicBezTo>
                        <a:cubicBezTo>
                          <a:pt x="57" y="12"/>
                          <a:pt x="29" y="18"/>
                          <a:pt x="0" y="18"/>
                        </a:cubicBezTo>
                      </a:path>
                    </a:pathLst>
                  </a:custGeom>
                  <a:noFill/>
                  <a:ln w="12700"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3" name="Freeform 98"/>
                  <p:cNvSpPr>
                    <a:spLocks/>
                  </p:cNvSpPr>
                  <p:nvPr/>
                </p:nvSpPr>
                <p:spPr bwMode="auto">
                  <a:xfrm>
                    <a:off x="4232322" y="3753902"/>
                    <a:ext cx="553952" cy="20291"/>
                  </a:xfrm>
                  <a:custGeom>
                    <a:avLst/>
                    <a:gdLst>
                      <a:gd name="T0" fmla="*/ 0 w 809"/>
                      <a:gd name="T1" fmla="*/ 0 h 30"/>
                      <a:gd name="T2" fmla="*/ 81 w 809"/>
                      <a:gd name="T3" fmla="*/ 30 h 30"/>
                      <a:gd name="T4" fmla="*/ 162 w 809"/>
                      <a:gd name="T5" fmla="*/ 0 h 30"/>
                      <a:gd name="T6" fmla="*/ 243 w 809"/>
                      <a:gd name="T7" fmla="*/ 30 h 30"/>
                      <a:gd name="T8" fmla="*/ 324 w 809"/>
                      <a:gd name="T9" fmla="*/ 0 h 30"/>
                      <a:gd name="T10" fmla="*/ 404 w 809"/>
                      <a:gd name="T11" fmla="*/ 30 h 30"/>
                      <a:gd name="T12" fmla="*/ 485 w 809"/>
                      <a:gd name="T13" fmla="*/ 0 h 30"/>
                      <a:gd name="T14" fmla="*/ 566 w 809"/>
                      <a:gd name="T15" fmla="*/ 30 h 30"/>
                      <a:gd name="T16" fmla="*/ 647 w 809"/>
                      <a:gd name="T17" fmla="*/ 0 h 30"/>
                      <a:gd name="T18" fmla="*/ 728 w 809"/>
                      <a:gd name="T19" fmla="*/ 30 h 30"/>
                      <a:gd name="T20" fmla="*/ 809 w 809"/>
                      <a:gd name="T21"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9" h="30">
                        <a:moveTo>
                          <a:pt x="0" y="0"/>
                        </a:moveTo>
                        <a:cubicBezTo>
                          <a:pt x="18" y="18"/>
                          <a:pt x="47" y="30"/>
                          <a:pt x="81" y="30"/>
                        </a:cubicBezTo>
                        <a:cubicBezTo>
                          <a:pt x="114" y="30"/>
                          <a:pt x="144" y="18"/>
                          <a:pt x="162" y="0"/>
                        </a:cubicBezTo>
                        <a:cubicBezTo>
                          <a:pt x="180" y="18"/>
                          <a:pt x="209" y="30"/>
                          <a:pt x="243" y="30"/>
                        </a:cubicBezTo>
                        <a:cubicBezTo>
                          <a:pt x="276" y="30"/>
                          <a:pt x="306" y="18"/>
                          <a:pt x="324" y="0"/>
                        </a:cubicBezTo>
                        <a:cubicBezTo>
                          <a:pt x="342" y="18"/>
                          <a:pt x="371" y="30"/>
                          <a:pt x="404" y="30"/>
                        </a:cubicBezTo>
                        <a:cubicBezTo>
                          <a:pt x="438" y="30"/>
                          <a:pt x="467" y="18"/>
                          <a:pt x="485" y="0"/>
                        </a:cubicBezTo>
                        <a:cubicBezTo>
                          <a:pt x="503" y="18"/>
                          <a:pt x="533" y="30"/>
                          <a:pt x="566" y="30"/>
                        </a:cubicBezTo>
                        <a:cubicBezTo>
                          <a:pt x="600" y="30"/>
                          <a:pt x="629" y="18"/>
                          <a:pt x="647" y="0"/>
                        </a:cubicBezTo>
                        <a:cubicBezTo>
                          <a:pt x="665" y="18"/>
                          <a:pt x="695" y="30"/>
                          <a:pt x="728" y="30"/>
                        </a:cubicBezTo>
                        <a:cubicBezTo>
                          <a:pt x="762" y="30"/>
                          <a:pt x="791" y="18"/>
                          <a:pt x="809" y="0"/>
                        </a:cubicBezTo>
                      </a:path>
                    </a:pathLst>
                  </a:custGeom>
                  <a:noFill/>
                  <a:ln w="12700"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 name="Freeform 99"/>
                  <p:cNvSpPr>
                    <a:spLocks/>
                  </p:cNvSpPr>
                  <p:nvPr/>
                </p:nvSpPr>
                <p:spPr bwMode="auto">
                  <a:xfrm>
                    <a:off x="4279572" y="3487507"/>
                    <a:ext cx="151315" cy="132183"/>
                  </a:xfrm>
                  <a:custGeom>
                    <a:avLst/>
                    <a:gdLst>
                      <a:gd name="T0" fmla="*/ 57 w 522"/>
                      <a:gd name="T1" fmla="*/ 456 h 456"/>
                      <a:gd name="T2" fmla="*/ 57 w 522"/>
                      <a:gd name="T3" fmla="*/ 248 h 456"/>
                      <a:gd name="T4" fmla="*/ 0 w 522"/>
                      <a:gd name="T5" fmla="*/ 248 h 456"/>
                      <a:gd name="T6" fmla="*/ 0 w 522"/>
                      <a:gd name="T7" fmla="*/ 0 h 456"/>
                      <a:gd name="T8" fmla="*/ 522 w 522"/>
                      <a:gd name="T9" fmla="*/ 0 h 456"/>
                      <a:gd name="T10" fmla="*/ 466 w 522"/>
                      <a:gd name="T11" fmla="*/ 241 h 456"/>
                      <a:gd name="T12" fmla="*/ 385 w 522"/>
                      <a:gd name="T13" fmla="*/ 241 h 456"/>
                      <a:gd name="T14" fmla="*/ 385 w 522"/>
                      <a:gd name="T15" fmla="*/ 456 h 4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2" h="456">
                        <a:moveTo>
                          <a:pt x="57" y="456"/>
                        </a:moveTo>
                        <a:lnTo>
                          <a:pt x="57" y="248"/>
                        </a:lnTo>
                        <a:lnTo>
                          <a:pt x="0" y="248"/>
                        </a:lnTo>
                        <a:lnTo>
                          <a:pt x="0" y="0"/>
                        </a:lnTo>
                        <a:lnTo>
                          <a:pt x="522" y="0"/>
                        </a:lnTo>
                        <a:lnTo>
                          <a:pt x="466" y="241"/>
                        </a:lnTo>
                        <a:lnTo>
                          <a:pt x="385" y="241"/>
                        </a:lnTo>
                        <a:lnTo>
                          <a:pt x="385" y="456"/>
                        </a:lnTo>
                      </a:path>
                    </a:pathLst>
                  </a:custGeom>
                  <a:noFill/>
                  <a:ln w="12700"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 name="Line 100"/>
                  <p:cNvSpPr>
                    <a:spLocks noChangeShapeType="1"/>
                  </p:cNvSpPr>
                  <p:nvPr/>
                </p:nvSpPr>
                <p:spPr bwMode="auto">
                  <a:xfrm flipV="1">
                    <a:off x="4390014" y="3438808"/>
                    <a:ext cx="0" cy="48699"/>
                  </a:xfrm>
                  <a:prstGeom prst="line">
                    <a:avLst/>
                  </a:prstGeom>
                  <a:noFill/>
                  <a:ln w="12700" cap="rnd" cmpd="sng">
                    <a:solidFill>
                      <a:srgbClr val="FFFFFF"/>
                    </a:solidFill>
                    <a:prstDash val="solid"/>
                    <a:round/>
                    <a:headEnd/>
                    <a:tailEnd/>
                  </a:ln>
                  <a:extLst>
                    <a:ext uri="{909E8E84-426E-40dd-AFC4-6F175D3DCCD1}">
                      <a14:hiddenFill xmlns:a14="http://schemas.microsoft.com/office/drawing/2010/main" xmlns="">
                        <a:no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sp>
          <p:nvSpPr>
            <p:cNvPr id="88" name="Rectangle 87">
              <a:extLst>
                <a:ext uri="{FF2B5EF4-FFF2-40B4-BE49-F238E27FC236}">
                  <a16:creationId xmlns:a16="http://schemas.microsoft.com/office/drawing/2014/main" id="{BACFF475-1B67-E348-87F6-8A4185073A7C}"/>
                </a:ext>
              </a:extLst>
            </p:cNvPr>
            <p:cNvSpPr/>
            <p:nvPr/>
          </p:nvSpPr>
          <p:spPr>
            <a:xfrm>
              <a:off x="6544874" y="3515820"/>
              <a:ext cx="2596264" cy="269483"/>
            </a:xfrm>
            <a:prstGeom prst="rect">
              <a:avLst/>
            </a:prstGeom>
          </p:spPr>
          <p:txBody>
            <a:bodyPr wrap="square" lIns="91440" rIns="91440" bIns="45720">
              <a:spAutoFit/>
            </a:bodyPr>
            <a:lstStyle/>
            <a:p>
              <a:pPr>
                <a:lnSpc>
                  <a:spcPct val="89000"/>
                </a:lnSpc>
              </a:pPr>
              <a:r>
                <a:rPr lang="en-US" sz="1200" dirty="0"/>
                <a:t>Is the story cohesive?</a:t>
              </a:r>
              <a:endParaRPr lang="en-US" sz="700" dirty="0"/>
            </a:p>
          </p:txBody>
        </p:sp>
      </p:grpSp>
      <p:grpSp>
        <p:nvGrpSpPr>
          <p:cNvPr id="2" name="Group 1">
            <a:extLst>
              <a:ext uri="{FF2B5EF4-FFF2-40B4-BE49-F238E27FC236}">
                <a16:creationId xmlns:a16="http://schemas.microsoft.com/office/drawing/2014/main" id="{D81F16A2-2505-460B-B63E-F14622547531}"/>
              </a:ext>
            </a:extLst>
          </p:cNvPr>
          <p:cNvGrpSpPr/>
          <p:nvPr/>
        </p:nvGrpSpPr>
        <p:grpSpPr>
          <a:xfrm>
            <a:off x="5377288" y="2741974"/>
            <a:ext cx="2552133" cy="2102022"/>
            <a:chOff x="5377288" y="2741974"/>
            <a:chExt cx="2552133" cy="2102022"/>
          </a:xfrm>
        </p:grpSpPr>
        <p:grpSp>
          <p:nvGrpSpPr>
            <p:cNvPr id="25" name="Group 24">
              <a:extLst>
                <a:ext uri="{FF2B5EF4-FFF2-40B4-BE49-F238E27FC236}">
                  <a16:creationId xmlns:a16="http://schemas.microsoft.com/office/drawing/2014/main" id="{255C4CB0-A9DE-A146-8D6A-0FC87A671D31}"/>
                </a:ext>
              </a:extLst>
            </p:cNvPr>
            <p:cNvGrpSpPr/>
            <p:nvPr/>
          </p:nvGrpSpPr>
          <p:grpSpPr>
            <a:xfrm>
              <a:off x="5377288" y="2741974"/>
              <a:ext cx="2552133" cy="2102022"/>
              <a:chOff x="4390818" y="2245998"/>
              <a:chExt cx="2679504" cy="2206930"/>
            </a:xfrm>
          </p:grpSpPr>
          <p:grpSp>
            <p:nvGrpSpPr>
              <p:cNvPr id="21" name="Group 20">
                <a:extLst>
                  <a:ext uri="{FF2B5EF4-FFF2-40B4-BE49-F238E27FC236}">
                    <a16:creationId xmlns:a16="http://schemas.microsoft.com/office/drawing/2014/main" id="{F62A3598-4E7E-874F-9167-25C067A90BD6}"/>
                  </a:ext>
                </a:extLst>
              </p:cNvPr>
              <p:cNvGrpSpPr/>
              <p:nvPr/>
            </p:nvGrpSpPr>
            <p:grpSpPr>
              <a:xfrm>
                <a:off x="4390818" y="2245998"/>
                <a:ext cx="1841541" cy="1676077"/>
                <a:chOff x="4390818" y="2245998"/>
                <a:chExt cx="1841541" cy="1676077"/>
              </a:xfrm>
            </p:grpSpPr>
            <p:grpSp>
              <p:nvGrpSpPr>
                <p:cNvPr id="19" name="Group 18"/>
                <p:cNvGrpSpPr/>
                <p:nvPr/>
              </p:nvGrpSpPr>
              <p:grpSpPr>
                <a:xfrm>
                  <a:off x="4390818" y="3199265"/>
                  <a:ext cx="1841541" cy="722810"/>
                  <a:chOff x="4638676" y="2123406"/>
                  <a:chExt cx="1630363" cy="695994"/>
                </a:xfrm>
              </p:grpSpPr>
              <p:sp>
                <p:nvSpPr>
                  <p:cNvPr id="13" name="Freeform 13"/>
                  <p:cNvSpPr>
                    <a:spLocks/>
                  </p:cNvSpPr>
                  <p:nvPr/>
                </p:nvSpPr>
                <p:spPr bwMode="auto">
                  <a:xfrm>
                    <a:off x="4638676" y="2123406"/>
                    <a:ext cx="1630363" cy="550862"/>
                  </a:xfrm>
                  <a:custGeom>
                    <a:avLst/>
                    <a:gdLst>
                      <a:gd name="T0" fmla="*/ 0 w 1027"/>
                      <a:gd name="T1" fmla="*/ 0 h 347"/>
                      <a:gd name="T2" fmla="*/ 0 w 1027"/>
                      <a:gd name="T3" fmla="*/ 347 h 347"/>
                      <a:gd name="T4" fmla="*/ 1027 w 1027"/>
                      <a:gd name="T5" fmla="*/ 347 h 347"/>
                      <a:gd name="T6" fmla="*/ 869 w 1027"/>
                      <a:gd name="T7" fmla="*/ 0 h 347"/>
                      <a:gd name="T8" fmla="*/ 0 w 1027"/>
                      <a:gd name="T9" fmla="*/ 0 h 347"/>
                    </a:gdLst>
                    <a:ahLst/>
                    <a:cxnLst>
                      <a:cxn ang="0">
                        <a:pos x="T0" y="T1"/>
                      </a:cxn>
                      <a:cxn ang="0">
                        <a:pos x="T2" y="T3"/>
                      </a:cxn>
                      <a:cxn ang="0">
                        <a:pos x="T4" y="T5"/>
                      </a:cxn>
                      <a:cxn ang="0">
                        <a:pos x="T6" y="T7"/>
                      </a:cxn>
                      <a:cxn ang="0">
                        <a:pos x="T8" y="T9"/>
                      </a:cxn>
                    </a:cxnLst>
                    <a:rect l="0" t="0" r="r" b="b"/>
                    <a:pathLst>
                      <a:path w="1027" h="347">
                        <a:moveTo>
                          <a:pt x="0" y="0"/>
                        </a:moveTo>
                        <a:lnTo>
                          <a:pt x="0" y="347"/>
                        </a:lnTo>
                        <a:lnTo>
                          <a:pt x="1027" y="347"/>
                        </a:lnTo>
                        <a:lnTo>
                          <a:pt x="869" y="0"/>
                        </a:lnTo>
                        <a:lnTo>
                          <a:pt x="0" y="0"/>
                        </a:lnTo>
                        <a:close/>
                      </a:path>
                    </a:pathLst>
                  </a:custGeom>
                  <a:solidFill>
                    <a:schemeClr val="accent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Rectangle 14"/>
                  <p:cNvSpPr>
                    <a:spLocks noChangeArrowheads="1"/>
                  </p:cNvSpPr>
                  <p:nvPr/>
                </p:nvSpPr>
                <p:spPr bwMode="auto">
                  <a:xfrm>
                    <a:off x="4638676" y="2668588"/>
                    <a:ext cx="1630363" cy="150812"/>
                  </a:xfrm>
                  <a:prstGeom prst="rect">
                    <a:avLst/>
                  </a:prstGeom>
                  <a:solidFill>
                    <a:schemeClr val="accent5">
                      <a:lumMod val="75000"/>
                    </a:schemeClr>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cxnSp>
              <p:nvCxnSpPr>
                <p:cNvPr id="81" name="Straight Arrow Connector 80"/>
                <p:cNvCxnSpPr/>
                <p:nvPr/>
              </p:nvCxnSpPr>
              <p:spPr>
                <a:xfrm>
                  <a:off x="5219255" y="2911898"/>
                  <a:ext cx="0" cy="565939"/>
                </a:xfrm>
                <a:prstGeom prst="straightConnector1">
                  <a:avLst/>
                </a:prstGeom>
                <a:ln w="9525" cmpd="sng">
                  <a:solidFill>
                    <a:schemeClr val="tx1"/>
                  </a:solidFill>
                  <a:tailEnd type="oval" w="lg" len="sm"/>
                </a:ln>
                <a:effectLst/>
              </p:spPr>
              <p:style>
                <a:lnRef idx="2">
                  <a:schemeClr val="accent1"/>
                </a:lnRef>
                <a:fillRef idx="0">
                  <a:schemeClr val="accent1"/>
                </a:fillRef>
                <a:effectRef idx="1">
                  <a:schemeClr val="accent1"/>
                </a:effectRef>
                <a:fontRef idx="minor">
                  <a:schemeClr val="tx1"/>
                </a:fontRef>
              </p:style>
            </p:cxnSp>
            <p:sp>
              <p:nvSpPr>
                <p:cNvPr id="57" name="Oval 12"/>
                <p:cNvSpPr>
                  <a:spLocks noChangeArrowheads="1"/>
                </p:cNvSpPr>
                <p:nvPr/>
              </p:nvSpPr>
              <p:spPr bwMode="auto">
                <a:xfrm>
                  <a:off x="4843185" y="2245998"/>
                  <a:ext cx="750325" cy="689878"/>
                </a:xfrm>
                <a:prstGeom prst="ellipse">
                  <a:avLst/>
                </a:prstGeom>
                <a:solidFill>
                  <a:schemeClr val="accent5"/>
                </a:solidFill>
                <a:ln w="9525">
                  <a:noFill/>
                  <a:round/>
                  <a:headEnd/>
                  <a:tailEnd/>
                </a:ln>
                <a:extLst/>
              </p:spPr>
              <p:txBody>
                <a:bodyPr vert="horz" wrap="square" lIns="91440" tIns="45720" rIns="91440" bIns="45720" numCol="1" anchor="t" anchorCtr="0" compatLnSpc="1">
                  <a:prstTxWarp prst="textNoShape">
                    <a:avLst/>
                  </a:prstTxWarp>
                </a:bodyPr>
                <a:lstStyle/>
                <a:p>
                  <a:endParaRPr lang="en-US"/>
                </a:p>
              </p:txBody>
            </p:sp>
          </p:grpSp>
          <p:sp>
            <p:nvSpPr>
              <p:cNvPr id="87" name="Rectangle 86">
                <a:extLst>
                  <a:ext uri="{FF2B5EF4-FFF2-40B4-BE49-F238E27FC236}">
                    <a16:creationId xmlns:a16="http://schemas.microsoft.com/office/drawing/2014/main" id="{E1AC46E4-28A5-C142-8F75-AF4500DB2AE1}"/>
                  </a:ext>
                </a:extLst>
              </p:cNvPr>
              <p:cNvSpPr/>
              <p:nvPr/>
            </p:nvSpPr>
            <p:spPr>
              <a:xfrm>
                <a:off x="4474058" y="4010903"/>
                <a:ext cx="2596264" cy="442025"/>
              </a:xfrm>
              <a:prstGeom prst="rect">
                <a:avLst/>
              </a:prstGeom>
            </p:spPr>
            <p:txBody>
              <a:bodyPr wrap="square" lIns="91440" rIns="91440" bIns="45720">
                <a:spAutoFit/>
              </a:bodyPr>
              <a:lstStyle/>
              <a:p>
                <a:pPr>
                  <a:lnSpc>
                    <a:spcPct val="89000"/>
                  </a:lnSpc>
                </a:pPr>
                <a:r>
                  <a:rPr lang="en-US" sz="1200" dirty="0"/>
                  <a:t>Is the story written in teen-friendly language?</a:t>
                </a:r>
                <a:endParaRPr lang="en-US" sz="700" dirty="0"/>
              </a:p>
            </p:txBody>
          </p:sp>
        </p:grpSp>
        <p:pic>
          <p:nvPicPr>
            <p:cNvPr id="84" name="Picture 83">
              <a:extLst>
                <a:ext uri="{FF2B5EF4-FFF2-40B4-BE49-F238E27FC236}">
                  <a16:creationId xmlns:a16="http://schemas.microsoft.com/office/drawing/2014/main" id="{AADADED8-3D6F-479C-9A74-6AB2EC0AA403}"/>
                </a:ext>
              </a:extLst>
            </p:cNvPr>
            <p:cNvPicPr>
              <a:picLocks noChangeAspect="1"/>
            </p:cNvPicPr>
            <p:nvPr/>
          </p:nvPicPr>
          <p:blipFill>
            <a:blip r:embed="rId2"/>
            <a:stretch>
              <a:fillRect/>
            </a:stretch>
          </p:blipFill>
          <p:spPr>
            <a:xfrm>
              <a:off x="5928158" y="2838791"/>
              <a:ext cx="491051" cy="442137"/>
            </a:xfrm>
            <a:prstGeom prst="rect">
              <a:avLst/>
            </a:prstGeom>
          </p:spPr>
        </p:pic>
      </p:grpSp>
      <p:sp>
        <p:nvSpPr>
          <p:cNvPr id="90" name="Freeform 149">
            <a:extLst>
              <a:ext uri="{FF2B5EF4-FFF2-40B4-BE49-F238E27FC236}">
                <a16:creationId xmlns:a16="http://schemas.microsoft.com/office/drawing/2014/main" id="{5DBBC3EB-890F-43D0-BF63-EEA94404735B}"/>
              </a:ext>
            </a:extLst>
          </p:cNvPr>
          <p:cNvSpPr>
            <a:spLocks noEditPoints="1"/>
          </p:cNvSpPr>
          <p:nvPr/>
        </p:nvSpPr>
        <p:spPr bwMode="auto">
          <a:xfrm flipV="1">
            <a:off x="4308722" y="3391596"/>
            <a:ext cx="361387" cy="329815"/>
          </a:xfrm>
          <a:custGeom>
            <a:avLst/>
            <a:gdLst>
              <a:gd name="T0" fmla="*/ 463 w 467"/>
              <a:gd name="T1" fmla="*/ 291 h 569"/>
              <a:gd name="T2" fmla="*/ 452 w 467"/>
              <a:gd name="T3" fmla="*/ 291 h 569"/>
              <a:gd name="T4" fmla="*/ 359 w 467"/>
              <a:gd name="T5" fmla="*/ 291 h 569"/>
              <a:gd name="T6" fmla="*/ 348 w 467"/>
              <a:gd name="T7" fmla="*/ 291 h 569"/>
              <a:gd name="T8" fmla="*/ 394 w 467"/>
              <a:gd name="T9" fmla="*/ 233 h 569"/>
              <a:gd name="T10" fmla="*/ 348 w 467"/>
              <a:gd name="T11" fmla="*/ 176 h 569"/>
              <a:gd name="T12" fmla="*/ 406 w 467"/>
              <a:gd name="T13" fmla="*/ 222 h 569"/>
              <a:gd name="T14" fmla="*/ 463 w 467"/>
              <a:gd name="T15" fmla="*/ 176 h 569"/>
              <a:gd name="T16" fmla="*/ 417 w 467"/>
              <a:gd name="T17" fmla="*/ 233 h 569"/>
              <a:gd name="T18" fmla="*/ 340 w 467"/>
              <a:gd name="T19" fmla="*/ 3 h 569"/>
              <a:gd name="T20" fmla="*/ 282 w 467"/>
              <a:gd name="T21" fmla="*/ 50 h 569"/>
              <a:gd name="T22" fmla="*/ 224 w 467"/>
              <a:gd name="T23" fmla="*/ 3 h 569"/>
              <a:gd name="T24" fmla="*/ 271 w 467"/>
              <a:gd name="T25" fmla="*/ 61 h 569"/>
              <a:gd name="T26" fmla="*/ 224 w 467"/>
              <a:gd name="T27" fmla="*/ 119 h 569"/>
              <a:gd name="T28" fmla="*/ 236 w 467"/>
              <a:gd name="T29" fmla="*/ 119 h 569"/>
              <a:gd name="T30" fmla="*/ 328 w 467"/>
              <a:gd name="T31" fmla="*/ 119 h 569"/>
              <a:gd name="T32" fmla="*/ 340 w 467"/>
              <a:gd name="T33" fmla="*/ 119 h 569"/>
              <a:gd name="T34" fmla="*/ 293 w 467"/>
              <a:gd name="T35" fmla="*/ 61 h 569"/>
              <a:gd name="T36" fmla="*/ 340 w 467"/>
              <a:gd name="T37" fmla="*/ 3 h 569"/>
              <a:gd name="T38" fmla="*/ 108 w 467"/>
              <a:gd name="T39" fmla="*/ 348 h 569"/>
              <a:gd name="T40" fmla="*/ 15 w 467"/>
              <a:gd name="T41" fmla="*/ 348 h 569"/>
              <a:gd name="T42" fmla="*/ 3 w 467"/>
              <a:gd name="T43" fmla="*/ 359 h 569"/>
              <a:gd name="T44" fmla="*/ 3 w 467"/>
              <a:gd name="T45" fmla="*/ 452 h 569"/>
              <a:gd name="T46" fmla="*/ 9 w 467"/>
              <a:gd name="T47" fmla="*/ 466 h 569"/>
              <a:gd name="T48" fmla="*/ 61 w 467"/>
              <a:gd name="T49" fmla="*/ 417 h 569"/>
              <a:gd name="T50" fmla="*/ 113 w 467"/>
              <a:gd name="T51" fmla="*/ 466 h 569"/>
              <a:gd name="T52" fmla="*/ 119 w 467"/>
              <a:gd name="T53" fmla="*/ 452 h 569"/>
              <a:gd name="T54" fmla="*/ 119 w 467"/>
              <a:gd name="T55" fmla="*/ 359 h 569"/>
              <a:gd name="T56" fmla="*/ 332 w 467"/>
              <a:gd name="T57" fmla="*/ 509 h 569"/>
              <a:gd name="T58" fmla="*/ 212 w 467"/>
              <a:gd name="T59" fmla="*/ 509 h 569"/>
              <a:gd name="T60" fmla="*/ 264 w 467"/>
              <a:gd name="T61" fmla="*/ 374 h 569"/>
              <a:gd name="T62" fmla="*/ 42 w 467"/>
              <a:gd name="T63" fmla="*/ 254 h 569"/>
              <a:gd name="T64" fmla="*/ 26 w 467"/>
              <a:gd name="T65" fmla="*/ 254 h 569"/>
              <a:gd name="T66" fmla="*/ 26 w 467"/>
              <a:gd name="T67" fmla="*/ 131 h 569"/>
              <a:gd name="T68" fmla="*/ 27 w 467"/>
              <a:gd name="T69" fmla="*/ 130 h 569"/>
              <a:gd name="T70" fmla="*/ 28 w 467"/>
              <a:gd name="T71" fmla="*/ 128 h 569"/>
              <a:gd name="T72" fmla="*/ 30 w 467"/>
              <a:gd name="T73" fmla="*/ 126 h 569"/>
              <a:gd name="T74" fmla="*/ 32 w 467"/>
              <a:gd name="T75" fmla="*/ 125 h 569"/>
              <a:gd name="T76" fmla="*/ 34 w 467"/>
              <a:gd name="T77" fmla="*/ 125 h 569"/>
              <a:gd name="T78" fmla="*/ 34 w 467"/>
              <a:gd name="T79" fmla="*/ 125 h 569"/>
              <a:gd name="T80" fmla="*/ 34 w 467"/>
              <a:gd name="T81" fmla="*/ 125 h 569"/>
              <a:gd name="T82" fmla="*/ 163 w 467"/>
              <a:gd name="T83" fmla="*/ 133 h 569"/>
              <a:gd name="T84" fmla="*/ 53 w 467"/>
              <a:gd name="T85" fmla="*/ 141 h 569"/>
              <a:gd name="T86" fmla="*/ 280 w 467"/>
              <a:gd name="T87" fmla="*/ 371 h 569"/>
              <a:gd name="T88" fmla="*/ 332 w 467"/>
              <a:gd name="T89" fmla="*/ 509 h 569"/>
              <a:gd name="T90" fmla="*/ 272 w 467"/>
              <a:gd name="T91" fmla="*/ 466 h 569"/>
              <a:gd name="T92" fmla="*/ 272 w 467"/>
              <a:gd name="T93" fmla="*/ 553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67" h="569">
                <a:moveTo>
                  <a:pt x="463" y="280"/>
                </a:moveTo>
                <a:cubicBezTo>
                  <a:pt x="467" y="283"/>
                  <a:pt x="467" y="288"/>
                  <a:pt x="463" y="291"/>
                </a:cubicBezTo>
                <a:cubicBezTo>
                  <a:pt x="462" y="293"/>
                  <a:pt x="460" y="294"/>
                  <a:pt x="458" y="294"/>
                </a:cubicBezTo>
                <a:cubicBezTo>
                  <a:pt x="456" y="294"/>
                  <a:pt x="454" y="293"/>
                  <a:pt x="452" y="291"/>
                </a:cubicBezTo>
                <a:cubicBezTo>
                  <a:pt x="406" y="245"/>
                  <a:pt x="406" y="245"/>
                  <a:pt x="406" y="245"/>
                </a:cubicBezTo>
                <a:cubicBezTo>
                  <a:pt x="359" y="291"/>
                  <a:pt x="359" y="291"/>
                  <a:pt x="359" y="291"/>
                </a:cubicBezTo>
                <a:cubicBezTo>
                  <a:pt x="358" y="293"/>
                  <a:pt x="356" y="294"/>
                  <a:pt x="354" y="294"/>
                </a:cubicBezTo>
                <a:cubicBezTo>
                  <a:pt x="352" y="294"/>
                  <a:pt x="349" y="293"/>
                  <a:pt x="348" y="291"/>
                </a:cubicBezTo>
                <a:cubicBezTo>
                  <a:pt x="345" y="288"/>
                  <a:pt x="345" y="283"/>
                  <a:pt x="348" y="280"/>
                </a:cubicBezTo>
                <a:cubicBezTo>
                  <a:pt x="394" y="233"/>
                  <a:pt x="394" y="233"/>
                  <a:pt x="394" y="233"/>
                </a:cubicBezTo>
                <a:cubicBezTo>
                  <a:pt x="348" y="187"/>
                  <a:pt x="348" y="187"/>
                  <a:pt x="348" y="187"/>
                </a:cubicBezTo>
                <a:cubicBezTo>
                  <a:pt x="345" y="184"/>
                  <a:pt x="345" y="179"/>
                  <a:pt x="348" y="176"/>
                </a:cubicBezTo>
                <a:cubicBezTo>
                  <a:pt x="351" y="173"/>
                  <a:pt x="356" y="173"/>
                  <a:pt x="359" y="176"/>
                </a:cubicBezTo>
                <a:cubicBezTo>
                  <a:pt x="406" y="222"/>
                  <a:pt x="406" y="222"/>
                  <a:pt x="406" y="222"/>
                </a:cubicBezTo>
                <a:cubicBezTo>
                  <a:pt x="452" y="176"/>
                  <a:pt x="452" y="176"/>
                  <a:pt x="452" y="176"/>
                </a:cubicBezTo>
                <a:cubicBezTo>
                  <a:pt x="455" y="173"/>
                  <a:pt x="460" y="173"/>
                  <a:pt x="463" y="176"/>
                </a:cubicBezTo>
                <a:cubicBezTo>
                  <a:pt x="467" y="179"/>
                  <a:pt x="467" y="184"/>
                  <a:pt x="463" y="187"/>
                </a:cubicBezTo>
                <a:cubicBezTo>
                  <a:pt x="417" y="233"/>
                  <a:pt x="417" y="233"/>
                  <a:pt x="417" y="233"/>
                </a:cubicBezTo>
                <a:lnTo>
                  <a:pt x="463" y="280"/>
                </a:lnTo>
                <a:close/>
                <a:moveTo>
                  <a:pt x="340" y="3"/>
                </a:moveTo>
                <a:cubicBezTo>
                  <a:pt x="337" y="0"/>
                  <a:pt x="332" y="0"/>
                  <a:pt x="328" y="3"/>
                </a:cubicBezTo>
                <a:cubicBezTo>
                  <a:pt x="282" y="50"/>
                  <a:pt x="282" y="50"/>
                  <a:pt x="282" y="50"/>
                </a:cubicBezTo>
                <a:cubicBezTo>
                  <a:pt x="236" y="3"/>
                  <a:pt x="236" y="3"/>
                  <a:pt x="236" y="3"/>
                </a:cubicBezTo>
                <a:cubicBezTo>
                  <a:pt x="232" y="0"/>
                  <a:pt x="227" y="0"/>
                  <a:pt x="224" y="3"/>
                </a:cubicBezTo>
                <a:cubicBezTo>
                  <a:pt x="221" y="6"/>
                  <a:pt x="221" y="12"/>
                  <a:pt x="224" y="15"/>
                </a:cubicBezTo>
                <a:cubicBezTo>
                  <a:pt x="271" y="61"/>
                  <a:pt x="271" y="61"/>
                  <a:pt x="271" y="61"/>
                </a:cubicBezTo>
                <a:cubicBezTo>
                  <a:pt x="224" y="108"/>
                  <a:pt x="224" y="108"/>
                  <a:pt x="224" y="108"/>
                </a:cubicBezTo>
                <a:cubicBezTo>
                  <a:pt x="221" y="111"/>
                  <a:pt x="221" y="116"/>
                  <a:pt x="224" y="119"/>
                </a:cubicBezTo>
                <a:cubicBezTo>
                  <a:pt x="226" y="120"/>
                  <a:pt x="228" y="121"/>
                  <a:pt x="230" y="121"/>
                </a:cubicBezTo>
                <a:cubicBezTo>
                  <a:pt x="232" y="121"/>
                  <a:pt x="234" y="120"/>
                  <a:pt x="236" y="119"/>
                </a:cubicBezTo>
                <a:cubicBezTo>
                  <a:pt x="282" y="72"/>
                  <a:pt x="282" y="72"/>
                  <a:pt x="282" y="72"/>
                </a:cubicBezTo>
                <a:cubicBezTo>
                  <a:pt x="328" y="119"/>
                  <a:pt x="328" y="119"/>
                  <a:pt x="328" y="119"/>
                </a:cubicBezTo>
                <a:cubicBezTo>
                  <a:pt x="330" y="120"/>
                  <a:pt x="332" y="121"/>
                  <a:pt x="334" y="121"/>
                </a:cubicBezTo>
                <a:cubicBezTo>
                  <a:pt x="336" y="121"/>
                  <a:pt x="338" y="120"/>
                  <a:pt x="340" y="119"/>
                </a:cubicBezTo>
                <a:cubicBezTo>
                  <a:pt x="343" y="116"/>
                  <a:pt x="343" y="111"/>
                  <a:pt x="340" y="108"/>
                </a:cubicBezTo>
                <a:cubicBezTo>
                  <a:pt x="293" y="61"/>
                  <a:pt x="293" y="61"/>
                  <a:pt x="293" y="61"/>
                </a:cubicBezTo>
                <a:cubicBezTo>
                  <a:pt x="340" y="15"/>
                  <a:pt x="340" y="15"/>
                  <a:pt x="340" y="15"/>
                </a:cubicBezTo>
                <a:cubicBezTo>
                  <a:pt x="343" y="12"/>
                  <a:pt x="343" y="6"/>
                  <a:pt x="340" y="3"/>
                </a:cubicBezTo>
                <a:close/>
                <a:moveTo>
                  <a:pt x="119" y="348"/>
                </a:moveTo>
                <a:cubicBezTo>
                  <a:pt x="116" y="345"/>
                  <a:pt x="111" y="345"/>
                  <a:pt x="108" y="348"/>
                </a:cubicBezTo>
                <a:cubicBezTo>
                  <a:pt x="61" y="394"/>
                  <a:pt x="61" y="394"/>
                  <a:pt x="61" y="394"/>
                </a:cubicBezTo>
                <a:cubicBezTo>
                  <a:pt x="15" y="348"/>
                  <a:pt x="15" y="348"/>
                  <a:pt x="15" y="348"/>
                </a:cubicBezTo>
                <a:cubicBezTo>
                  <a:pt x="11" y="345"/>
                  <a:pt x="6" y="345"/>
                  <a:pt x="3" y="348"/>
                </a:cubicBezTo>
                <a:cubicBezTo>
                  <a:pt x="0" y="351"/>
                  <a:pt x="0" y="356"/>
                  <a:pt x="3" y="359"/>
                </a:cubicBezTo>
                <a:cubicBezTo>
                  <a:pt x="50" y="406"/>
                  <a:pt x="50" y="406"/>
                  <a:pt x="50" y="406"/>
                </a:cubicBezTo>
                <a:cubicBezTo>
                  <a:pt x="3" y="452"/>
                  <a:pt x="3" y="452"/>
                  <a:pt x="3" y="452"/>
                </a:cubicBezTo>
                <a:cubicBezTo>
                  <a:pt x="0" y="455"/>
                  <a:pt x="0" y="460"/>
                  <a:pt x="3" y="463"/>
                </a:cubicBezTo>
                <a:cubicBezTo>
                  <a:pt x="5" y="465"/>
                  <a:pt x="7" y="466"/>
                  <a:pt x="9" y="466"/>
                </a:cubicBezTo>
                <a:cubicBezTo>
                  <a:pt x="11" y="466"/>
                  <a:pt x="13" y="465"/>
                  <a:pt x="15" y="463"/>
                </a:cubicBezTo>
                <a:cubicBezTo>
                  <a:pt x="61" y="417"/>
                  <a:pt x="61" y="417"/>
                  <a:pt x="61" y="417"/>
                </a:cubicBezTo>
                <a:cubicBezTo>
                  <a:pt x="108" y="463"/>
                  <a:pt x="108" y="463"/>
                  <a:pt x="108" y="463"/>
                </a:cubicBezTo>
                <a:cubicBezTo>
                  <a:pt x="109" y="465"/>
                  <a:pt x="111" y="466"/>
                  <a:pt x="113" y="466"/>
                </a:cubicBezTo>
                <a:cubicBezTo>
                  <a:pt x="115" y="466"/>
                  <a:pt x="117" y="465"/>
                  <a:pt x="119" y="463"/>
                </a:cubicBezTo>
                <a:cubicBezTo>
                  <a:pt x="122" y="460"/>
                  <a:pt x="122" y="455"/>
                  <a:pt x="119" y="452"/>
                </a:cubicBezTo>
                <a:cubicBezTo>
                  <a:pt x="72" y="406"/>
                  <a:pt x="72" y="406"/>
                  <a:pt x="72" y="406"/>
                </a:cubicBezTo>
                <a:cubicBezTo>
                  <a:pt x="119" y="359"/>
                  <a:pt x="119" y="359"/>
                  <a:pt x="119" y="359"/>
                </a:cubicBezTo>
                <a:cubicBezTo>
                  <a:pt x="122" y="356"/>
                  <a:pt x="122" y="351"/>
                  <a:pt x="119" y="348"/>
                </a:cubicBezTo>
                <a:close/>
                <a:moveTo>
                  <a:pt x="332" y="509"/>
                </a:moveTo>
                <a:cubicBezTo>
                  <a:pt x="332" y="542"/>
                  <a:pt x="305" y="569"/>
                  <a:pt x="272" y="569"/>
                </a:cubicBezTo>
                <a:cubicBezTo>
                  <a:pt x="239" y="569"/>
                  <a:pt x="212" y="542"/>
                  <a:pt x="212" y="509"/>
                </a:cubicBezTo>
                <a:cubicBezTo>
                  <a:pt x="212" y="479"/>
                  <a:pt x="235" y="454"/>
                  <a:pt x="264" y="450"/>
                </a:cubicBezTo>
                <a:cubicBezTo>
                  <a:pt x="264" y="374"/>
                  <a:pt x="264" y="374"/>
                  <a:pt x="264" y="374"/>
                </a:cubicBezTo>
                <a:cubicBezTo>
                  <a:pt x="42" y="152"/>
                  <a:pt x="42" y="152"/>
                  <a:pt x="42" y="152"/>
                </a:cubicBezTo>
                <a:cubicBezTo>
                  <a:pt x="42" y="254"/>
                  <a:pt x="42" y="254"/>
                  <a:pt x="42" y="254"/>
                </a:cubicBezTo>
                <a:cubicBezTo>
                  <a:pt x="42" y="258"/>
                  <a:pt x="39" y="262"/>
                  <a:pt x="34" y="262"/>
                </a:cubicBezTo>
                <a:cubicBezTo>
                  <a:pt x="30" y="262"/>
                  <a:pt x="26" y="258"/>
                  <a:pt x="26" y="254"/>
                </a:cubicBezTo>
                <a:cubicBezTo>
                  <a:pt x="26" y="133"/>
                  <a:pt x="26" y="133"/>
                  <a:pt x="26" y="133"/>
                </a:cubicBezTo>
                <a:cubicBezTo>
                  <a:pt x="26" y="132"/>
                  <a:pt x="26" y="132"/>
                  <a:pt x="26" y="131"/>
                </a:cubicBezTo>
                <a:cubicBezTo>
                  <a:pt x="26" y="131"/>
                  <a:pt x="26" y="131"/>
                  <a:pt x="27" y="131"/>
                </a:cubicBezTo>
                <a:cubicBezTo>
                  <a:pt x="27" y="130"/>
                  <a:pt x="27" y="130"/>
                  <a:pt x="27" y="130"/>
                </a:cubicBezTo>
                <a:cubicBezTo>
                  <a:pt x="27" y="130"/>
                  <a:pt x="27" y="129"/>
                  <a:pt x="27" y="129"/>
                </a:cubicBezTo>
                <a:cubicBezTo>
                  <a:pt x="27" y="129"/>
                  <a:pt x="27" y="129"/>
                  <a:pt x="28" y="128"/>
                </a:cubicBezTo>
                <a:cubicBezTo>
                  <a:pt x="28" y="128"/>
                  <a:pt x="29" y="127"/>
                  <a:pt x="30" y="126"/>
                </a:cubicBezTo>
                <a:cubicBezTo>
                  <a:pt x="30" y="126"/>
                  <a:pt x="30" y="126"/>
                  <a:pt x="30" y="126"/>
                </a:cubicBezTo>
                <a:cubicBezTo>
                  <a:pt x="31" y="126"/>
                  <a:pt x="31" y="126"/>
                  <a:pt x="31" y="126"/>
                </a:cubicBezTo>
                <a:cubicBezTo>
                  <a:pt x="31" y="125"/>
                  <a:pt x="32" y="125"/>
                  <a:pt x="32" y="125"/>
                </a:cubicBezTo>
                <a:cubicBezTo>
                  <a:pt x="32" y="125"/>
                  <a:pt x="32" y="125"/>
                  <a:pt x="33" y="125"/>
                </a:cubicBezTo>
                <a:cubicBezTo>
                  <a:pt x="33" y="125"/>
                  <a:pt x="34" y="125"/>
                  <a:pt x="34" y="125"/>
                </a:cubicBezTo>
                <a:cubicBezTo>
                  <a:pt x="34" y="125"/>
                  <a:pt x="34" y="125"/>
                  <a:pt x="34" y="125"/>
                </a:cubicBezTo>
                <a:cubicBezTo>
                  <a:pt x="34" y="125"/>
                  <a:pt x="34" y="125"/>
                  <a:pt x="34" y="125"/>
                </a:cubicBezTo>
                <a:cubicBezTo>
                  <a:pt x="34" y="125"/>
                  <a:pt x="34" y="125"/>
                  <a:pt x="34" y="125"/>
                </a:cubicBezTo>
                <a:cubicBezTo>
                  <a:pt x="34" y="125"/>
                  <a:pt x="34" y="125"/>
                  <a:pt x="34" y="125"/>
                </a:cubicBezTo>
                <a:cubicBezTo>
                  <a:pt x="155" y="125"/>
                  <a:pt x="155" y="125"/>
                  <a:pt x="155" y="125"/>
                </a:cubicBezTo>
                <a:cubicBezTo>
                  <a:pt x="159" y="125"/>
                  <a:pt x="163" y="129"/>
                  <a:pt x="163" y="133"/>
                </a:cubicBezTo>
                <a:cubicBezTo>
                  <a:pt x="163" y="137"/>
                  <a:pt x="159" y="141"/>
                  <a:pt x="155" y="141"/>
                </a:cubicBezTo>
                <a:cubicBezTo>
                  <a:pt x="53" y="141"/>
                  <a:pt x="53" y="141"/>
                  <a:pt x="53" y="141"/>
                </a:cubicBezTo>
                <a:cubicBezTo>
                  <a:pt x="278" y="365"/>
                  <a:pt x="278" y="365"/>
                  <a:pt x="278" y="365"/>
                </a:cubicBezTo>
                <a:cubicBezTo>
                  <a:pt x="279" y="367"/>
                  <a:pt x="280" y="369"/>
                  <a:pt x="280" y="371"/>
                </a:cubicBezTo>
                <a:cubicBezTo>
                  <a:pt x="280" y="450"/>
                  <a:pt x="280" y="450"/>
                  <a:pt x="280" y="450"/>
                </a:cubicBezTo>
                <a:cubicBezTo>
                  <a:pt x="309" y="454"/>
                  <a:pt x="332" y="479"/>
                  <a:pt x="332" y="509"/>
                </a:cubicBezTo>
                <a:close/>
                <a:moveTo>
                  <a:pt x="316" y="509"/>
                </a:moveTo>
                <a:cubicBezTo>
                  <a:pt x="316" y="485"/>
                  <a:pt x="296" y="466"/>
                  <a:pt x="272" y="466"/>
                </a:cubicBezTo>
                <a:cubicBezTo>
                  <a:pt x="248" y="466"/>
                  <a:pt x="228" y="485"/>
                  <a:pt x="228" y="509"/>
                </a:cubicBezTo>
                <a:cubicBezTo>
                  <a:pt x="228" y="533"/>
                  <a:pt x="248" y="553"/>
                  <a:pt x="272" y="553"/>
                </a:cubicBezTo>
                <a:cubicBezTo>
                  <a:pt x="296" y="553"/>
                  <a:pt x="316" y="533"/>
                  <a:pt x="316" y="509"/>
                </a:cubicBezTo>
                <a:close/>
              </a:path>
            </a:pathLst>
          </a:custGeom>
          <a:solidFill>
            <a:srgbClr val="FFFFFF"/>
          </a:solidFill>
          <a:ln>
            <a:noFill/>
          </a:ln>
        </p:spPr>
        <p:txBody>
          <a:bodyPr vert="horz" wrap="square" lIns="68580" tIns="34290" rIns="68580" bIns="34290" numCol="1" anchor="t" anchorCtr="0" compatLnSpc="1">
            <a:prstTxWarp prst="textNoShape">
              <a:avLst/>
            </a:prstTxWarp>
          </a:bodyPr>
          <a:lstStyle/>
          <a:p>
            <a:pPr marL="0" marR="0" lvl="0" indent="0" algn="l" defTabSz="121917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7565A"/>
              </a:solidFill>
              <a:effectLst/>
              <a:uLnTx/>
              <a:uFillTx/>
              <a:latin typeface="Open Sans Light"/>
              <a:ea typeface="+mn-ea"/>
              <a:cs typeface="+mn-cs"/>
            </a:endParaRPr>
          </a:p>
        </p:txBody>
      </p:sp>
      <p:grpSp>
        <p:nvGrpSpPr>
          <p:cNvPr id="3" name="Group 2">
            <a:extLst>
              <a:ext uri="{FF2B5EF4-FFF2-40B4-BE49-F238E27FC236}">
                <a16:creationId xmlns:a16="http://schemas.microsoft.com/office/drawing/2014/main" id="{3434FB47-3453-4E4A-83B1-52B6C290ED26}"/>
              </a:ext>
            </a:extLst>
          </p:cNvPr>
          <p:cNvGrpSpPr/>
          <p:nvPr/>
        </p:nvGrpSpPr>
        <p:grpSpPr>
          <a:xfrm>
            <a:off x="8478894" y="1880789"/>
            <a:ext cx="2914289" cy="1911275"/>
            <a:chOff x="8478894" y="1880789"/>
            <a:chExt cx="2914289" cy="1911275"/>
          </a:xfrm>
        </p:grpSpPr>
        <p:grpSp>
          <p:nvGrpSpPr>
            <p:cNvPr id="106" name="Group 105">
              <a:extLst>
                <a:ext uri="{FF2B5EF4-FFF2-40B4-BE49-F238E27FC236}">
                  <a16:creationId xmlns:a16="http://schemas.microsoft.com/office/drawing/2014/main" id="{0CB513EB-238B-A94B-AF77-0D69B9649D13}"/>
                </a:ext>
              </a:extLst>
            </p:cNvPr>
            <p:cNvGrpSpPr/>
            <p:nvPr/>
          </p:nvGrpSpPr>
          <p:grpSpPr>
            <a:xfrm>
              <a:off x="8478894" y="1880789"/>
              <a:ext cx="2914289" cy="1911275"/>
              <a:chOff x="6081403" y="1778640"/>
              <a:chExt cx="3059735" cy="2006663"/>
            </a:xfrm>
          </p:grpSpPr>
          <p:grpSp>
            <p:nvGrpSpPr>
              <p:cNvPr id="107" name="Group 106">
                <a:extLst>
                  <a:ext uri="{FF2B5EF4-FFF2-40B4-BE49-F238E27FC236}">
                    <a16:creationId xmlns:a16="http://schemas.microsoft.com/office/drawing/2014/main" id="{CCBF113B-C1C5-774B-8D76-F83A60861EB8}"/>
                  </a:ext>
                </a:extLst>
              </p:cNvPr>
              <p:cNvGrpSpPr/>
              <p:nvPr/>
            </p:nvGrpSpPr>
            <p:grpSpPr>
              <a:xfrm>
                <a:off x="6081403" y="1778640"/>
                <a:ext cx="2235580" cy="1590835"/>
                <a:chOff x="6081403" y="1778640"/>
                <a:chExt cx="2235580" cy="1590835"/>
              </a:xfrm>
            </p:grpSpPr>
            <p:grpSp>
              <p:nvGrpSpPr>
                <p:cNvPr id="109" name="Group 108">
                  <a:extLst>
                    <a:ext uri="{FF2B5EF4-FFF2-40B4-BE49-F238E27FC236}">
                      <a16:creationId xmlns:a16="http://schemas.microsoft.com/office/drawing/2014/main" id="{D2219E05-A717-B94A-96BB-33DA2C6DAF77}"/>
                    </a:ext>
                  </a:extLst>
                </p:cNvPr>
                <p:cNvGrpSpPr/>
                <p:nvPr/>
              </p:nvGrpSpPr>
              <p:grpSpPr>
                <a:xfrm>
                  <a:off x="6081403" y="2809800"/>
                  <a:ext cx="2235580" cy="559675"/>
                  <a:chOff x="6135396" y="1748391"/>
                  <a:chExt cx="1979216" cy="538913"/>
                </a:xfrm>
              </p:grpSpPr>
              <p:sp>
                <p:nvSpPr>
                  <p:cNvPr id="119" name="Freeform 12">
                    <a:extLst>
                      <a:ext uri="{FF2B5EF4-FFF2-40B4-BE49-F238E27FC236}">
                        <a16:creationId xmlns:a16="http://schemas.microsoft.com/office/drawing/2014/main" id="{4B97A554-4008-F343-ABF5-D85E37A8EC3B}"/>
                      </a:ext>
                    </a:extLst>
                  </p:cNvPr>
                  <p:cNvSpPr>
                    <a:spLocks/>
                  </p:cNvSpPr>
                  <p:nvPr/>
                </p:nvSpPr>
                <p:spPr bwMode="auto">
                  <a:xfrm rot="21144169">
                    <a:off x="6166876" y="1748391"/>
                    <a:ext cx="290221" cy="538913"/>
                  </a:xfrm>
                  <a:custGeom>
                    <a:avLst/>
                    <a:gdLst>
                      <a:gd name="T0" fmla="*/ 166 w 166"/>
                      <a:gd name="T1" fmla="*/ 320 h 402"/>
                      <a:gd name="T2" fmla="*/ 166 w 166"/>
                      <a:gd name="T3" fmla="*/ 402 h 402"/>
                      <a:gd name="T4" fmla="*/ 0 w 166"/>
                      <a:gd name="T5" fmla="*/ 77 h 402"/>
                      <a:gd name="T6" fmla="*/ 0 w 166"/>
                      <a:gd name="T7" fmla="*/ 0 h 402"/>
                      <a:gd name="T8" fmla="*/ 166 w 166"/>
                      <a:gd name="T9" fmla="*/ 320 h 402"/>
                      <a:gd name="connsiteX0" fmla="*/ 12779 w 12779"/>
                      <a:gd name="connsiteY0" fmla="*/ 7564 h 10000"/>
                      <a:gd name="connsiteX1" fmla="*/ 10000 w 12779"/>
                      <a:gd name="connsiteY1" fmla="*/ 10000 h 10000"/>
                      <a:gd name="connsiteX2" fmla="*/ 0 w 12779"/>
                      <a:gd name="connsiteY2" fmla="*/ 1915 h 10000"/>
                      <a:gd name="connsiteX3" fmla="*/ 0 w 12779"/>
                      <a:gd name="connsiteY3" fmla="*/ 0 h 10000"/>
                      <a:gd name="connsiteX4" fmla="*/ 12779 w 12779"/>
                      <a:gd name="connsiteY4" fmla="*/ 7564 h 10000"/>
                      <a:gd name="connsiteX0" fmla="*/ 10151 w 10151"/>
                      <a:gd name="connsiteY0" fmla="*/ 8086 h 10000"/>
                      <a:gd name="connsiteX1" fmla="*/ 10000 w 10151"/>
                      <a:gd name="connsiteY1" fmla="*/ 10000 h 10000"/>
                      <a:gd name="connsiteX2" fmla="*/ 0 w 10151"/>
                      <a:gd name="connsiteY2" fmla="*/ 1915 h 10000"/>
                      <a:gd name="connsiteX3" fmla="*/ 0 w 10151"/>
                      <a:gd name="connsiteY3" fmla="*/ 0 h 10000"/>
                      <a:gd name="connsiteX4" fmla="*/ 10151 w 10151"/>
                      <a:gd name="connsiteY4" fmla="*/ 8086 h 10000"/>
                      <a:gd name="connsiteX0" fmla="*/ 10202 w 10202"/>
                      <a:gd name="connsiteY0" fmla="*/ 7919 h 10000"/>
                      <a:gd name="connsiteX1" fmla="*/ 10000 w 10202"/>
                      <a:gd name="connsiteY1" fmla="*/ 10000 h 10000"/>
                      <a:gd name="connsiteX2" fmla="*/ 0 w 10202"/>
                      <a:gd name="connsiteY2" fmla="*/ 1915 h 10000"/>
                      <a:gd name="connsiteX3" fmla="*/ 0 w 10202"/>
                      <a:gd name="connsiteY3" fmla="*/ 0 h 10000"/>
                      <a:gd name="connsiteX4" fmla="*/ 10202 w 10202"/>
                      <a:gd name="connsiteY4" fmla="*/ 7919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02" h="10000">
                        <a:moveTo>
                          <a:pt x="10202" y="7919"/>
                        </a:moveTo>
                        <a:cubicBezTo>
                          <a:pt x="10152" y="8557"/>
                          <a:pt x="10050" y="9362"/>
                          <a:pt x="10000" y="10000"/>
                        </a:cubicBezTo>
                        <a:lnTo>
                          <a:pt x="0" y="1915"/>
                        </a:lnTo>
                        <a:lnTo>
                          <a:pt x="0" y="0"/>
                        </a:lnTo>
                        <a:lnTo>
                          <a:pt x="10202" y="7919"/>
                        </a:lnTo>
                        <a:close/>
                      </a:path>
                    </a:pathLst>
                  </a:custGeom>
                  <a:solidFill>
                    <a:srgbClr val="7030A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Freeform 10">
                    <a:extLst>
                      <a:ext uri="{FF2B5EF4-FFF2-40B4-BE49-F238E27FC236}">
                        <a16:creationId xmlns:a16="http://schemas.microsoft.com/office/drawing/2014/main" id="{A80A435E-3D32-424D-8FB6-AD78C6E506BD}"/>
                      </a:ext>
                    </a:extLst>
                  </p:cNvPr>
                  <p:cNvSpPr>
                    <a:spLocks/>
                  </p:cNvSpPr>
                  <p:nvPr/>
                </p:nvSpPr>
                <p:spPr bwMode="auto">
                  <a:xfrm>
                    <a:off x="6135396" y="1773881"/>
                    <a:ext cx="1979216" cy="379467"/>
                  </a:xfrm>
                  <a:custGeom>
                    <a:avLst/>
                    <a:gdLst>
                      <a:gd name="T0" fmla="*/ 0 w 1197"/>
                      <a:gd name="T1" fmla="*/ 0 h 320"/>
                      <a:gd name="T2" fmla="*/ 166 w 1197"/>
                      <a:gd name="T3" fmla="*/ 320 h 320"/>
                      <a:gd name="T4" fmla="*/ 1197 w 1197"/>
                      <a:gd name="T5" fmla="*/ 320 h 320"/>
                      <a:gd name="T6" fmla="*/ 877 w 1197"/>
                      <a:gd name="T7" fmla="*/ 0 h 320"/>
                      <a:gd name="T8" fmla="*/ 0 w 1197"/>
                      <a:gd name="T9" fmla="*/ 0 h 320"/>
                    </a:gdLst>
                    <a:ahLst/>
                    <a:cxnLst>
                      <a:cxn ang="0">
                        <a:pos x="T0" y="T1"/>
                      </a:cxn>
                      <a:cxn ang="0">
                        <a:pos x="T2" y="T3"/>
                      </a:cxn>
                      <a:cxn ang="0">
                        <a:pos x="T4" y="T5"/>
                      </a:cxn>
                      <a:cxn ang="0">
                        <a:pos x="T6" y="T7"/>
                      </a:cxn>
                      <a:cxn ang="0">
                        <a:pos x="T8" y="T9"/>
                      </a:cxn>
                    </a:cxnLst>
                    <a:rect l="0" t="0" r="r" b="b"/>
                    <a:pathLst>
                      <a:path w="1197" h="320">
                        <a:moveTo>
                          <a:pt x="0" y="0"/>
                        </a:moveTo>
                        <a:lnTo>
                          <a:pt x="166" y="320"/>
                        </a:lnTo>
                        <a:lnTo>
                          <a:pt x="1197" y="320"/>
                        </a:lnTo>
                        <a:lnTo>
                          <a:pt x="877" y="0"/>
                        </a:lnTo>
                        <a:lnTo>
                          <a:pt x="0" y="0"/>
                        </a:lnTo>
                        <a:close/>
                      </a:path>
                    </a:pathLst>
                  </a:custGeom>
                  <a:solidFill>
                    <a:schemeClr val="accent6">
                      <a:lumMod val="7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Rectangle 11">
                    <a:extLst>
                      <a:ext uri="{FF2B5EF4-FFF2-40B4-BE49-F238E27FC236}">
                        <a16:creationId xmlns:a16="http://schemas.microsoft.com/office/drawing/2014/main" id="{E9DED126-80AA-C142-8E0B-37E67805959C}"/>
                      </a:ext>
                    </a:extLst>
                  </p:cNvPr>
                  <p:cNvSpPr>
                    <a:spLocks noChangeArrowheads="1"/>
                  </p:cNvSpPr>
                  <p:nvPr/>
                </p:nvSpPr>
                <p:spPr bwMode="auto">
                  <a:xfrm>
                    <a:off x="6425223" y="2148205"/>
                    <a:ext cx="1689389" cy="120211"/>
                  </a:xfrm>
                  <a:prstGeom prst="rect">
                    <a:avLst/>
                  </a:prstGeom>
                  <a:solidFill>
                    <a:schemeClr val="accent6">
                      <a:lumMod val="60000"/>
                      <a:lumOff val="40000"/>
                    </a:schemeClr>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cxnSp>
              <p:nvCxnSpPr>
                <p:cNvPr id="110" name="Straight Arrow Connector 109">
                  <a:extLst>
                    <a:ext uri="{FF2B5EF4-FFF2-40B4-BE49-F238E27FC236}">
                      <a16:creationId xmlns:a16="http://schemas.microsoft.com/office/drawing/2014/main" id="{F4AE5D5B-B383-9E48-A3C4-0DCF9208E8A7}"/>
                    </a:ext>
                  </a:extLst>
                </p:cNvPr>
                <p:cNvCxnSpPr/>
                <p:nvPr/>
              </p:nvCxnSpPr>
              <p:spPr>
                <a:xfrm>
                  <a:off x="7131105" y="2450101"/>
                  <a:ext cx="0" cy="565939"/>
                </a:xfrm>
                <a:prstGeom prst="straightConnector1">
                  <a:avLst/>
                </a:prstGeom>
                <a:ln w="9525" cmpd="sng">
                  <a:solidFill>
                    <a:schemeClr val="tx1"/>
                  </a:solidFill>
                  <a:tailEnd type="oval" w="lg" len="sm"/>
                </a:ln>
                <a:effectLst/>
              </p:spPr>
              <p:style>
                <a:lnRef idx="2">
                  <a:schemeClr val="accent1"/>
                </a:lnRef>
                <a:fillRef idx="0">
                  <a:schemeClr val="accent1"/>
                </a:fillRef>
                <a:effectRef idx="1">
                  <a:schemeClr val="accent1"/>
                </a:effectRef>
                <a:fontRef idx="minor">
                  <a:schemeClr val="tx1"/>
                </a:fontRef>
              </p:style>
            </p:cxnSp>
            <p:grpSp>
              <p:nvGrpSpPr>
                <p:cNvPr id="111" name="Group 110">
                  <a:extLst>
                    <a:ext uri="{FF2B5EF4-FFF2-40B4-BE49-F238E27FC236}">
                      <a16:creationId xmlns:a16="http://schemas.microsoft.com/office/drawing/2014/main" id="{97BCF1A9-07F5-EE4C-98EC-3B90BE8E6566}"/>
                    </a:ext>
                  </a:extLst>
                </p:cNvPr>
                <p:cNvGrpSpPr/>
                <p:nvPr/>
              </p:nvGrpSpPr>
              <p:grpSpPr>
                <a:xfrm>
                  <a:off x="6751600" y="1778640"/>
                  <a:ext cx="750325" cy="689878"/>
                  <a:chOff x="6289841" y="782624"/>
                  <a:chExt cx="859536" cy="859538"/>
                </a:xfrm>
              </p:grpSpPr>
              <p:grpSp>
                <p:nvGrpSpPr>
                  <p:cNvPr id="113" name="Group 112">
                    <a:extLst>
                      <a:ext uri="{FF2B5EF4-FFF2-40B4-BE49-F238E27FC236}">
                        <a16:creationId xmlns:a16="http://schemas.microsoft.com/office/drawing/2014/main" id="{1167CEAE-3A4E-7C47-A8D5-11482F2EF2B2}"/>
                      </a:ext>
                    </a:extLst>
                  </p:cNvPr>
                  <p:cNvGrpSpPr/>
                  <p:nvPr/>
                </p:nvGrpSpPr>
                <p:grpSpPr>
                  <a:xfrm>
                    <a:off x="6433610" y="1016863"/>
                    <a:ext cx="553952" cy="376548"/>
                    <a:chOff x="4232322" y="3438808"/>
                    <a:chExt cx="553952" cy="376548"/>
                  </a:xfrm>
                </p:grpSpPr>
                <p:sp>
                  <p:nvSpPr>
                    <p:cNvPr id="115" name="Freeform 97">
                      <a:extLst>
                        <a:ext uri="{FF2B5EF4-FFF2-40B4-BE49-F238E27FC236}">
                          <a16:creationId xmlns:a16="http://schemas.microsoft.com/office/drawing/2014/main" id="{28F62082-ADD9-E240-BC59-24CD06633FDE}"/>
                        </a:ext>
                      </a:extLst>
                    </p:cNvPr>
                    <p:cNvSpPr>
                      <a:spLocks/>
                    </p:cNvSpPr>
                    <p:nvPr/>
                  </p:nvSpPr>
                  <p:spPr bwMode="auto">
                    <a:xfrm>
                      <a:off x="4287978" y="3803181"/>
                      <a:ext cx="442930" cy="12175"/>
                    </a:xfrm>
                    <a:custGeom>
                      <a:avLst/>
                      <a:gdLst>
                        <a:gd name="T0" fmla="*/ 647 w 647"/>
                        <a:gd name="T1" fmla="*/ 18 h 18"/>
                        <a:gd name="T2" fmla="*/ 566 w 647"/>
                        <a:gd name="T3" fmla="*/ 0 h 18"/>
                        <a:gd name="T4" fmla="*/ 485 w 647"/>
                        <a:gd name="T5" fmla="*/ 18 h 18"/>
                        <a:gd name="T6" fmla="*/ 404 w 647"/>
                        <a:gd name="T7" fmla="*/ 0 h 18"/>
                        <a:gd name="T8" fmla="*/ 323 w 647"/>
                        <a:gd name="T9" fmla="*/ 18 h 18"/>
                        <a:gd name="T10" fmla="*/ 243 w 647"/>
                        <a:gd name="T11" fmla="*/ 0 h 18"/>
                        <a:gd name="T12" fmla="*/ 162 w 647"/>
                        <a:gd name="T13" fmla="*/ 18 h 18"/>
                        <a:gd name="T14" fmla="*/ 81 w 647"/>
                        <a:gd name="T15" fmla="*/ 0 h 18"/>
                        <a:gd name="T16" fmla="*/ 0 w 647"/>
                        <a:gd name="T17"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7" h="18">
                          <a:moveTo>
                            <a:pt x="647" y="18"/>
                          </a:moveTo>
                          <a:cubicBezTo>
                            <a:pt x="618" y="18"/>
                            <a:pt x="590" y="12"/>
                            <a:pt x="566" y="0"/>
                          </a:cubicBezTo>
                          <a:cubicBezTo>
                            <a:pt x="542" y="12"/>
                            <a:pt x="514" y="18"/>
                            <a:pt x="485" y="18"/>
                          </a:cubicBezTo>
                          <a:cubicBezTo>
                            <a:pt x="456" y="18"/>
                            <a:pt x="429" y="12"/>
                            <a:pt x="404" y="0"/>
                          </a:cubicBezTo>
                          <a:cubicBezTo>
                            <a:pt x="380" y="12"/>
                            <a:pt x="353" y="18"/>
                            <a:pt x="323" y="18"/>
                          </a:cubicBezTo>
                          <a:cubicBezTo>
                            <a:pt x="294" y="18"/>
                            <a:pt x="267" y="12"/>
                            <a:pt x="243" y="0"/>
                          </a:cubicBezTo>
                          <a:cubicBezTo>
                            <a:pt x="218" y="12"/>
                            <a:pt x="191" y="18"/>
                            <a:pt x="162" y="18"/>
                          </a:cubicBezTo>
                          <a:cubicBezTo>
                            <a:pt x="133" y="18"/>
                            <a:pt x="105" y="12"/>
                            <a:pt x="81" y="0"/>
                          </a:cubicBezTo>
                          <a:cubicBezTo>
                            <a:pt x="57" y="12"/>
                            <a:pt x="29" y="18"/>
                            <a:pt x="0" y="18"/>
                          </a:cubicBezTo>
                        </a:path>
                      </a:pathLst>
                    </a:custGeom>
                    <a:noFill/>
                    <a:ln w="12700"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6" name="Freeform 98">
                      <a:extLst>
                        <a:ext uri="{FF2B5EF4-FFF2-40B4-BE49-F238E27FC236}">
                          <a16:creationId xmlns:a16="http://schemas.microsoft.com/office/drawing/2014/main" id="{5CA94ED2-6744-F746-A789-6C5FE241CF64}"/>
                        </a:ext>
                      </a:extLst>
                    </p:cNvPr>
                    <p:cNvSpPr>
                      <a:spLocks/>
                    </p:cNvSpPr>
                    <p:nvPr/>
                  </p:nvSpPr>
                  <p:spPr bwMode="auto">
                    <a:xfrm>
                      <a:off x="4232322" y="3753902"/>
                      <a:ext cx="553952" cy="20291"/>
                    </a:xfrm>
                    <a:custGeom>
                      <a:avLst/>
                      <a:gdLst>
                        <a:gd name="T0" fmla="*/ 0 w 809"/>
                        <a:gd name="T1" fmla="*/ 0 h 30"/>
                        <a:gd name="T2" fmla="*/ 81 w 809"/>
                        <a:gd name="T3" fmla="*/ 30 h 30"/>
                        <a:gd name="T4" fmla="*/ 162 w 809"/>
                        <a:gd name="T5" fmla="*/ 0 h 30"/>
                        <a:gd name="T6" fmla="*/ 243 w 809"/>
                        <a:gd name="T7" fmla="*/ 30 h 30"/>
                        <a:gd name="T8" fmla="*/ 324 w 809"/>
                        <a:gd name="T9" fmla="*/ 0 h 30"/>
                        <a:gd name="T10" fmla="*/ 404 w 809"/>
                        <a:gd name="T11" fmla="*/ 30 h 30"/>
                        <a:gd name="T12" fmla="*/ 485 w 809"/>
                        <a:gd name="T13" fmla="*/ 0 h 30"/>
                        <a:gd name="T14" fmla="*/ 566 w 809"/>
                        <a:gd name="T15" fmla="*/ 30 h 30"/>
                        <a:gd name="T16" fmla="*/ 647 w 809"/>
                        <a:gd name="T17" fmla="*/ 0 h 30"/>
                        <a:gd name="T18" fmla="*/ 728 w 809"/>
                        <a:gd name="T19" fmla="*/ 30 h 30"/>
                        <a:gd name="T20" fmla="*/ 809 w 809"/>
                        <a:gd name="T21"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9" h="30">
                          <a:moveTo>
                            <a:pt x="0" y="0"/>
                          </a:moveTo>
                          <a:cubicBezTo>
                            <a:pt x="18" y="18"/>
                            <a:pt x="47" y="30"/>
                            <a:pt x="81" y="30"/>
                          </a:cubicBezTo>
                          <a:cubicBezTo>
                            <a:pt x="114" y="30"/>
                            <a:pt x="144" y="18"/>
                            <a:pt x="162" y="0"/>
                          </a:cubicBezTo>
                          <a:cubicBezTo>
                            <a:pt x="180" y="18"/>
                            <a:pt x="209" y="30"/>
                            <a:pt x="243" y="30"/>
                          </a:cubicBezTo>
                          <a:cubicBezTo>
                            <a:pt x="276" y="30"/>
                            <a:pt x="306" y="18"/>
                            <a:pt x="324" y="0"/>
                          </a:cubicBezTo>
                          <a:cubicBezTo>
                            <a:pt x="342" y="18"/>
                            <a:pt x="371" y="30"/>
                            <a:pt x="404" y="30"/>
                          </a:cubicBezTo>
                          <a:cubicBezTo>
                            <a:pt x="438" y="30"/>
                            <a:pt x="467" y="18"/>
                            <a:pt x="485" y="0"/>
                          </a:cubicBezTo>
                          <a:cubicBezTo>
                            <a:pt x="503" y="18"/>
                            <a:pt x="533" y="30"/>
                            <a:pt x="566" y="30"/>
                          </a:cubicBezTo>
                          <a:cubicBezTo>
                            <a:pt x="600" y="30"/>
                            <a:pt x="629" y="18"/>
                            <a:pt x="647" y="0"/>
                          </a:cubicBezTo>
                          <a:cubicBezTo>
                            <a:pt x="665" y="18"/>
                            <a:pt x="695" y="30"/>
                            <a:pt x="728" y="30"/>
                          </a:cubicBezTo>
                          <a:cubicBezTo>
                            <a:pt x="762" y="30"/>
                            <a:pt x="791" y="18"/>
                            <a:pt x="809" y="0"/>
                          </a:cubicBezTo>
                        </a:path>
                      </a:pathLst>
                    </a:custGeom>
                    <a:noFill/>
                    <a:ln w="12700"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7" name="Freeform 99">
                      <a:extLst>
                        <a:ext uri="{FF2B5EF4-FFF2-40B4-BE49-F238E27FC236}">
                          <a16:creationId xmlns:a16="http://schemas.microsoft.com/office/drawing/2014/main" id="{124DC223-B907-D242-804B-7A6533272E97}"/>
                        </a:ext>
                      </a:extLst>
                    </p:cNvPr>
                    <p:cNvSpPr>
                      <a:spLocks/>
                    </p:cNvSpPr>
                    <p:nvPr/>
                  </p:nvSpPr>
                  <p:spPr bwMode="auto">
                    <a:xfrm>
                      <a:off x="4279572" y="3487507"/>
                      <a:ext cx="151315" cy="132183"/>
                    </a:xfrm>
                    <a:custGeom>
                      <a:avLst/>
                      <a:gdLst>
                        <a:gd name="T0" fmla="*/ 57 w 522"/>
                        <a:gd name="T1" fmla="*/ 456 h 456"/>
                        <a:gd name="T2" fmla="*/ 57 w 522"/>
                        <a:gd name="T3" fmla="*/ 248 h 456"/>
                        <a:gd name="T4" fmla="*/ 0 w 522"/>
                        <a:gd name="T5" fmla="*/ 248 h 456"/>
                        <a:gd name="T6" fmla="*/ 0 w 522"/>
                        <a:gd name="T7" fmla="*/ 0 h 456"/>
                        <a:gd name="T8" fmla="*/ 522 w 522"/>
                        <a:gd name="T9" fmla="*/ 0 h 456"/>
                        <a:gd name="T10" fmla="*/ 466 w 522"/>
                        <a:gd name="T11" fmla="*/ 241 h 456"/>
                        <a:gd name="T12" fmla="*/ 385 w 522"/>
                        <a:gd name="T13" fmla="*/ 241 h 456"/>
                        <a:gd name="T14" fmla="*/ 385 w 522"/>
                        <a:gd name="T15" fmla="*/ 456 h 4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2" h="456">
                          <a:moveTo>
                            <a:pt x="57" y="456"/>
                          </a:moveTo>
                          <a:lnTo>
                            <a:pt x="57" y="248"/>
                          </a:lnTo>
                          <a:lnTo>
                            <a:pt x="0" y="248"/>
                          </a:lnTo>
                          <a:lnTo>
                            <a:pt x="0" y="0"/>
                          </a:lnTo>
                          <a:lnTo>
                            <a:pt x="522" y="0"/>
                          </a:lnTo>
                          <a:lnTo>
                            <a:pt x="466" y="241"/>
                          </a:lnTo>
                          <a:lnTo>
                            <a:pt x="385" y="241"/>
                          </a:lnTo>
                          <a:lnTo>
                            <a:pt x="385" y="456"/>
                          </a:lnTo>
                        </a:path>
                      </a:pathLst>
                    </a:custGeom>
                    <a:noFill/>
                    <a:ln w="12700"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8" name="Line 100">
                      <a:extLst>
                        <a:ext uri="{FF2B5EF4-FFF2-40B4-BE49-F238E27FC236}">
                          <a16:creationId xmlns:a16="http://schemas.microsoft.com/office/drawing/2014/main" id="{54991709-4E16-6746-A66E-CF237048C64A}"/>
                        </a:ext>
                      </a:extLst>
                    </p:cNvPr>
                    <p:cNvSpPr>
                      <a:spLocks noChangeShapeType="1"/>
                    </p:cNvSpPr>
                    <p:nvPr/>
                  </p:nvSpPr>
                  <p:spPr bwMode="auto">
                    <a:xfrm flipV="1">
                      <a:off x="4390014" y="3438808"/>
                      <a:ext cx="0" cy="48699"/>
                    </a:xfrm>
                    <a:prstGeom prst="line">
                      <a:avLst/>
                    </a:prstGeom>
                    <a:noFill/>
                    <a:ln w="12700" cap="rnd" cmpd="sng">
                      <a:solidFill>
                        <a:srgbClr val="FFFFFF"/>
                      </a:solidFill>
                      <a:prstDash val="solid"/>
                      <a:round/>
                      <a:headEnd/>
                      <a:tailEnd/>
                    </a:ln>
                    <a:extLst>
                      <a:ext uri="{909E8E84-426E-40dd-AFC4-6F175D3DCCD1}">
                        <a14:hiddenFill xmlns:a14="http://schemas.microsoft.com/office/drawing/2010/main" xmlns="">
                          <a:noFill/>
                        </a14:hiddenFill>
                      </a:ext>
                    </a:extLst>
                  </p:spPr>
                  <p:txBody>
                    <a:bodyPr vert="horz" wrap="square" lIns="91440" tIns="45720" rIns="91440" bIns="45720" numCol="1" anchor="t" anchorCtr="0" compatLnSpc="1">
                      <a:prstTxWarp prst="textNoShape">
                        <a:avLst/>
                      </a:prstTxWarp>
                    </a:bodyPr>
                    <a:lstStyle/>
                    <a:p>
                      <a:endParaRPr lang="en-US"/>
                    </a:p>
                  </p:txBody>
                </p:sp>
              </p:grpSp>
              <p:sp>
                <p:nvSpPr>
                  <p:cNvPr id="112" name="Oval 12">
                    <a:extLst>
                      <a:ext uri="{FF2B5EF4-FFF2-40B4-BE49-F238E27FC236}">
                        <a16:creationId xmlns:a16="http://schemas.microsoft.com/office/drawing/2014/main" id="{06454192-9489-DF43-8F24-973635F15407}"/>
                      </a:ext>
                    </a:extLst>
                  </p:cNvPr>
                  <p:cNvSpPr>
                    <a:spLocks noChangeArrowheads="1"/>
                  </p:cNvSpPr>
                  <p:nvPr/>
                </p:nvSpPr>
                <p:spPr bwMode="auto">
                  <a:xfrm>
                    <a:off x="6289841" y="782624"/>
                    <a:ext cx="859536" cy="859538"/>
                  </a:xfrm>
                  <a:prstGeom prst="ellipse">
                    <a:avLst/>
                  </a:prstGeom>
                  <a:solidFill>
                    <a:schemeClr val="accent6">
                      <a:lumMod val="75000"/>
                    </a:schemeClr>
                  </a:solidFill>
                  <a:ln w="9525">
                    <a:noFill/>
                    <a:round/>
                    <a:headEnd/>
                    <a:tailEnd/>
                  </a:ln>
                  <a:extLst/>
                </p:spPr>
                <p:txBody>
                  <a:bodyPr vert="horz" wrap="square" lIns="91440" tIns="45720" rIns="91440" bIns="45720" numCol="1" anchor="t" anchorCtr="0" compatLnSpc="1">
                    <a:prstTxWarp prst="textNoShape">
                      <a:avLst/>
                    </a:prstTxWarp>
                  </a:bodyPr>
                  <a:lstStyle/>
                  <a:p>
                    <a:endParaRPr lang="en-US"/>
                  </a:p>
                </p:txBody>
              </p:sp>
            </p:grpSp>
          </p:grpSp>
          <p:sp>
            <p:nvSpPr>
              <p:cNvPr id="108" name="Rectangle 107">
                <a:extLst>
                  <a:ext uri="{FF2B5EF4-FFF2-40B4-BE49-F238E27FC236}">
                    <a16:creationId xmlns:a16="http://schemas.microsoft.com/office/drawing/2014/main" id="{78A322ED-593F-CF43-97EE-6CFE0E4B7175}"/>
                  </a:ext>
                </a:extLst>
              </p:cNvPr>
              <p:cNvSpPr/>
              <p:nvPr/>
            </p:nvSpPr>
            <p:spPr>
              <a:xfrm>
                <a:off x="6544874" y="3515820"/>
                <a:ext cx="2596264" cy="269483"/>
              </a:xfrm>
              <a:prstGeom prst="rect">
                <a:avLst/>
              </a:prstGeom>
            </p:spPr>
            <p:txBody>
              <a:bodyPr wrap="square" lIns="91440" rIns="91440" bIns="45720">
                <a:spAutoFit/>
              </a:bodyPr>
              <a:lstStyle/>
              <a:p>
                <a:pPr>
                  <a:lnSpc>
                    <a:spcPct val="89000"/>
                  </a:lnSpc>
                </a:pPr>
                <a:r>
                  <a:rPr lang="en-US" sz="1200" dirty="0"/>
                  <a:t>How detailed is the story?</a:t>
                </a:r>
                <a:endParaRPr lang="en-US" sz="700" dirty="0"/>
              </a:p>
            </p:txBody>
          </p:sp>
        </p:grpSp>
        <p:pic>
          <p:nvPicPr>
            <p:cNvPr id="1026" name="Picture 2" descr="Image result for detail icon">
              <a:extLst>
                <a:ext uri="{FF2B5EF4-FFF2-40B4-BE49-F238E27FC236}">
                  <a16:creationId xmlns:a16="http://schemas.microsoft.com/office/drawing/2014/main" id="{B4EF5E59-6249-47F1-911A-F494F423545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72076" y="2009129"/>
              <a:ext cx="404971" cy="404971"/>
            </a:xfrm>
            <a:prstGeom prst="rect">
              <a:avLst/>
            </a:prstGeom>
            <a:noFill/>
            <a:extLst>
              <a:ext uri="{909E8E84-426E-40DD-AFC4-6F175D3DCCD1}">
                <a14:hiddenFill xmlns:a14="http://schemas.microsoft.com/office/drawing/2010/main">
                  <a:solidFill>
                    <a:srgbClr val="FFFFFF"/>
                  </a:solidFill>
                </a14:hiddenFill>
              </a:ext>
            </a:extLst>
          </p:spPr>
        </p:pic>
      </p:grpSp>
      <p:sp>
        <p:nvSpPr>
          <p:cNvPr id="85" name="TextBox 84">
            <a:extLst>
              <a:ext uri="{FF2B5EF4-FFF2-40B4-BE49-F238E27FC236}">
                <a16:creationId xmlns:a16="http://schemas.microsoft.com/office/drawing/2014/main" id="{47B330F8-6127-400D-A3BC-059A82525FD9}"/>
              </a:ext>
            </a:extLst>
          </p:cNvPr>
          <p:cNvSpPr txBox="1"/>
          <p:nvPr/>
        </p:nvSpPr>
        <p:spPr>
          <a:xfrm>
            <a:off x="11075761" y="6007069"/>
            <a:ext cx="1045932" cy="715089"/>
          </a:xfrm>
          <a:prstGeom prst="wedgeRoundRectCallout">
            <a:avLst/>
          </a:prstGeom>
          <a:solidFill>
            <a:schemeClr val="bg2">
              <a:lumMod val="90000"/>
            </a:schemeClr>
          </a:solidFill>
        </p:spPr>
        <p:txBody>
          <a:bodyPr wrap="square" lIns="91440" tIns="45720" rIns="91440" bIns="45720" rtlCol="0" anchor="b" anchorCtr="0">
            <a:spAutoFit/>
          </a:bodyPr>
          <a:lstStyle/>
          <a:p>
            <a:pPr algn="r"/>
            <a:r>
              <a:rPr lang="en-US" sz="1200" dirty="0">
                <a:solidFill>
                  <a:schemeClr val="bg1"/>
                </a:solidFill>
              </a:rPr>
              <a:t>streamline</a:t>
            </a:r>
          </a:p>
          <a:p>
            <a:pPr algn="r"/>
            <a:r>
              <a:rPr lang="en-US" sz="1200" dirty="0">
                <a:solidFill>
                  <a:schemeClr val="bg1"/>
                </a:solidFill>
              </a:rPr>
              <a:t>review</a:t>
            </a:r>
          </a:p>
          <a:p>
            <a:pPr algn="r"/>
            <a:r>
              <a:rPr lang="en-US" sz="1200" dirty="0">
                <a:solidFill>
                  <a:schemeClr val="bg1"/>
                </a:solidFill>
              </a:rPr>
              <a:t>process</a:t>
            </a:r>
          </a:p>
        </p:txBody>
      </p:sp>
    </p:spTree>
    <p:extLst>
      <p:ext uri="{BB962C8B-B14F-4D97-AF65-F5344CB8AC3E}">
        <p14:creationId xmlns:p14="http://schemas.microsoft.com/office/powerpoint/2010/main" val="3891685059"/>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14:presetBounceEnd="50000">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14:bounceEnd="50000">
                                          <p:cBhvr additive="base">
                                            <p:cTn id="7" dur="500" fill="hold"/>
                                            <p:tgtEl>
                                              <p:spTgt spid="23"/>
                                            </p:tgtEl>
                                            <p:attrNameLst>
                                              <p:attrName>ppt_x</p:attrName>
                                            </p:attrNameLst>
                                          </p:cBhvr>
                                          <p:tavLst>
                                            <p:tav tm="0">
                                              <p:val>
                                                <p:strVal val="#ppt_x"/>
                                              </p:val>
                                            </p:tav>
                                            <p:tav tm="100000">
                                              <p:val>
                                                <p:strVal val="#ppt_x"/>
                                              </p:val>
                                            </p:tav>
                                          </p:tavLst>
                                        </p:anim>
                                        <p:anim calcmode="lin" valueType="num" p14:bounceEnd="50000">
                                          <p:cBhvr additive="base">
                                            <p:cTn id="8" dur="500" fill="hold"/>
                                            <p:tgtEl>
                                              <p:spTgt spid="23"/>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1" fill="hold" nodeType="clickEffect" p14:presetBounceEnd="50000">
                                      <p:stCondLst>
                                        <p:cond delay="0"/>
                                      </p:stCondLst>
                                      <p:childTnLst>
                                        <p:set>
                                          <p:cBhvr>
                                            <p:cTn id="12" dur="1" fill="hold">
                                              <p:stCondLst>
                                                <p:cond delay="0"/>
                                              </p:stCondLst>
                                            </p:cTn>
                                            <p:tgtEl>
                                              <p:spTgt spid="24"/>
                                            </p:tgtEl>
                                            <p:attrNameLst>
                                              <p:attrName>style.visibility</p:attrName>
                                            </p:attrNameLst>
                                          </p:cBhvr>
                                          <p:to>
                                            <p:strVal val="visible"/>
                                          </p:to>
                                        </p:set>
                                        <p:anim calcmode="lin" valueType="num" p14:bounceEnd="50000">
                                          <p:cBhvr additive="base">
                                            <p:cTn id="13" dur="500" fill="hold"/>
                                            <p:tgtEl>
                                              <p:spTgt spid="24"/>
                                            </p:tgtEl>
                                            <p:attrNameLst>
                                              <p:attrName>ppt_x</p:attrName>
                                            </p:attrNameLst>
                                          </p:cBhvr>
                                          <p:tavLst>
                                            <p:tav tm="0">
                                              <p:val>
                                                <p:strVal val="#ppt_x"/>
                                              </p:val>
                                            </p:tav>
                                            <p:tav tm="100000">
                                              <p:val>
                                                <p:strVal val="#ppt_x"/>
                                              </p:val>
                                            </p:tav>
                                          </p:tavLst>
                                        </p:anim>
                                        <p:anim calcmode="lin" valueType="num" p14:bounceEnd="50000">
                                          <p:cBhvr additive="base">
                                            <p:cTn id="14" dur="500" fill="hold"/>
                                            <p:tgtEl>
                                              <p:spTgt spid="24"/>
                                            </p:tgtEl>
                                            <p:attrNameLst>
                                              <p:attrName>ppt_y</p:attrName>
                                            </p:attrNameLst>
                                          </p:cBhvr>
                                          <p:tavLst>
                                            <p:tav tm="0">
                                              <p:val>
                                                <p:strVal val="0-#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1" fill="hold" nodeType="clickEffect" p14:presetBounceEnd="50000">
                                      <p:stCondLst>
                                        <p:cond delay="0"/>
                                      </p:stCondLst>
                                      <p:childTnLst>
                                        <p:set>
                                          <p:cBhvr>
                                            <p:cTn id="18" dur="1" fill="hold">
                                              <p:stCondLst>
                                                <p:cond delay="0"/>
                                              </p:stCondLst>
                                            </p:cTn>
                                            <p:tgtEl>
                                              <p:spTgt spid="2"/>
                                            </p:tgtEl>
                                            <p:attrNameLst>
                                              <p:attrName>style.visibility</p:attrName>
                                            </p:attrNameLst>
                                          </p:cBhvr>
                                          <p:to>
                                            <p:strVal val="visible"/>
                                          </p:to>
                                        </p:set>
                                        <p:anim calcmode="lin" valueType="num" p14:bounceEnd="50000">
                                          <p:cBhvr additive="base">
                                            <p:cTn id="19" dur="500" fill="hold"/>
                                            <p:tgtEl>
                                              <p:spTgt spid="2"/>
                                            </p:tgtEl>
                                            <p:attrNameLst>
                                              <p:attrName>ppt_x</p:attrName>
                                            </p:attrNameLst>
                                          </p:cBhvr>
                                          <p:tavLst>
                                            <p:tav tm="0">
                                              <p:val>
                                                <p:strVal val="#ppt_x"/>
                                              </p:val>
                                            </p:tav>
                                            <p:tav tm="100000">
                                              <p:val>
                                                <p:strVal val="#ppt_x"/>
                                              </p:val>
                                            </p:tav>
                                          </p:tavLst>
                                        </p:anim>
                                        <p:anim calcmode="lin" valueType="num" p14:bounceEnd="50000">
                                          <p:cBhvr additive="base">
                                            <p:cTn id="20" dur="500" fill="hold"/>
                                            <p:tgtEl>
                                              <p:spTgt spid="2"/>
                                            </p:tgtEl>
                                            <p:attrNameLst>
                                              <p:attrName>ppt_y</p:attrName>
                                            </p:attrNameLst>
                                          </p:cBhvr>
                                          <p:tavLst>
                                            <p:tav tm="0">
                                              <p:val>
                                                <p:strVal val="0-#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1" fill="hold" nodeType="clickEffect" p14:presetBounceEnd="50000">
                                      <p:stCondLst>
                                        <p:cond delay="0"/>
                                      </p:stCondLst>
                                      <p:childTnLst>
                                        <p:set>
                                          <p:cBhvr>
                                            <p:cTn id="24" dur="1" fill="hold">
                                              <p:stCondLst>
                                                <p:cond delay="0"/>
                                              </p:stCondLst>
                                            </p:cTn>
                                            <p:tgtEl>
                                              <p:spTgt spid="26"/>
                                            </p:tgtEl>
                                            <p:attrNameLst>
                                              <p:attrName>style.visibility</p:attrName>
                                            </p:attrNameLst>
                                          </p:cBhvr>
                                          <p:to>
                                            <p:strVal val="visible"/>
                                          </p:to>
                                        </p:set>
                                        <p:anim calcmode="lin" valueType="num" p14:bounceEnd="50000">
                                          <p:cBhvr additive="base">
                                            <p:cTn id="25" dur="500" fill="hold"/>
                                            <p:tgtEl>
                                              <p:spTgt spid="26"/>
                                            </p:tgtEl>
                                            <p:attrNameLst>
                                              <p:attrName>ppt_x</p:attrName>
                                            </p:attrNameLst>
                                          </p:cBhvr>
                                          <p:tavLst>
                                            <p:tav tm="0">
                                              <p:val>
                                                <p:strVal val="#ppt_x"/>
                                              </p:val>
                                            </p:tav>
                                            <p:tav tm="100000">
                                              <p:val>
                                                <p:strVal val="#ppt_x"/>
                                              </p:val>
                                            </p:tav>
                                          </p:tavLst>
                                        </p:anim>
                                        <p:anim calcmode="lin" valueType="num" p14:bounceEnd="50000">
                                          <p:cBhvr additive="base">
                                            <p:cTn id="26" dur="500" fill="hold"/>
                                            <p:tgtEl>
                                              <p:spTgt spid="26"/>
                                            </p:tgtEl>
                                            <p:attrNameLst>
                                              <p:attrName>ppt_y</p:attrName>
                                            </p:attrNameLst>
                                          </p:cBhvr>
                                          <p:tavLst>
                                            <p:tav tm="0">
                                              <p:val>
                                                <p:strVal val="0-#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1" fill="hold" nodeType="clickEffect" p14:presetBounceEnd="50000">
                                      <p:stCondLst>
                                        <p:cond delay="0"/>
                                      </p:stCondLst>
                                      <p:childTnLst>
                                        <p:set>
                                          <p:cBhvr>
                                            <p:cTn id="30" dur="1" fill="hold">
                                              <p:stCondLst>
                                                <p:cond delay="0"/>
                                              </p:stCondLst>
                                            </p:cTn>
                                            <p:tgtEl>
                                              <p:spTgt spid="3"/>
                                            </p:tgtEl>
                                            <p:attrNameLst>
                                              <p:attrName>style.visibility</p:attrName>
                                            </p:attrNameLst>
                                          </p:cBhvr>
                                          <p:to>
                                            <p:strVal val="visible"/>
                                          </p:to>
                                        </p:set>
                                        <p:anim calcmode="lin" valueType="num" p14:bounceEnd="50000">
                                          <p:cBhvr additive="base">
                                            <p:cTn id="31" dur="500" fill="hold"/>
                                            <p:tgtEl>
                                              <p:spTgt spid="3"/>
                                            </p:tgtEl>
                                            <p:attrNameLst>
                                              <p:attrName>ppt_x</p:attrName>
                                            </p:attrNameLst>
                                          </p:cBhvr>
                                          <p:tavLst>
                                            <p:tav tm="0">
                                              <p:val>
                                                <p:strVal val="#ppt_x"/>
                                              </p:val>
                                            </p:tav>
                                            <p:tav tm="100000">
                                              <p:val>
                                                <p:strVal val="#ppt_x"/>
                                              </p:val>
                                            </p:tav>
                                          </p:tavLst>
                                        </p:anim>
                                        <p:anim calcmode="lin" valueType="num" p14:bounceEnd="50000">
                                          <p:cBhvr additive="base">
                                            <p:cTn id="32" dur="500" fill="hold"/>
                                            <p:tgtEl>
                                              <p:spTgt spid="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additive="base">
                                            <p:cTn id="7" dur="500" fill="hold"/>
                                            <p:tgtEl>
                                              <p:spTgt spid="23"/>
                                            </p:tgtEl>
                                            <p:attrNameLst>
                                              <p:attrName>ppt_x</p:attrName>
                                            </p:attrNameLst>
                                          </p:cBhvr>
                                          <p:tavLst>
                                            <p:tav tm="0">
                                              <p:val>
                                                <p:strVal val="#ppt_x"/>
                                              </p:val>
                                            </p:tav>
                                            <p:tav tm="100000">
                                              <p:val>
                                                <p:strVal val="#ppt_x"/>
                                              </p:val>
                                            </p:tav>
                                          </p:tavLst>
                                        </p:anim>
                                        <p:anim calcmode="lin" valueType="num">
                                          <p:cBhvr additive="base">
                                            <p:cTn id="8" dur="500" fill="hold"/>
                                            <p:tgtEl>
                                              <p:spTgt spid="23"/>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1" fill="hold" nodeType="clickEffect">
                                      <p:stCondLst>
                                        <p:cond delay="0"/>
                                      </p:stCondLst>
                                      <p:childTnLst>
                                        <p:set>
                                          <p:cBhvr>
                                            <p:cTn id="12" dur="1" fill="hold">
                                              <p:stCondLst>
                                                <p:cond delay="0"/>
                                              </p:stCondLst>
                                            </p:cTn>
                                            <p:tgtEl>
                                              <p:spTgt spid="24"/>
                                            </p:tgtEl>
                                            <p:attrNameLst>
                                              <p:attrName>style.visibility</p:attrName>
                                            </p:attrNameLst>
                                          </p:cBhvr>
                                          <p:to>
                                            <p:strVal val="visible"/>
                                          </p:to>
                                        </p:set>
                                        <p:anim calcmode="lin" valueType="num">
                                          <p:cBhvr additive="base">
                                            <p:cTn id="13" dur="500" fill="hold"/>
                                            <p:tgtEl>
                                              <p:spTgt spid="24"/>
                                            </p:tgtEl>
                                            <p:attrNameLst>
                                              <p:attrName>ppt_x</p:attrName>
                                            </p:attrNameLst>
                                          </p:cBhvr>
                                          <p:tavLst>
                                            <p:tav tm="0">
                                              <p:val>
                                                <p:strVal val="#ppt_x"/>
                                              </p:val>
                                            </p:tav>
                                            <p:tav tm="100000">
                                              <p:val>
                                                <p:strVal val="#ppt_x"/>
                                              </p:val>
                                            </p:tav>
                                          </p:tavLst>
                                        </p:anim>
                                        <p:anim calcmode="lin" valueType="num">
                                          <p:cBhvr additive="base">
                                            <p:cTn id="14" dur="500" fill="hold"/>
                                            <p:tgtEl>
                                              <p:spTgt spid="24"/>
                                            </p:tgtEl>
                                            <p:attrNameLst>
                                              <p:attrName>ppt_y</p:attrName>
                                            </p:attrNameLst>
                                          </p:cBhvr>
                                          <p:tavLst>
                                            <p:tav tm="0">
                                              <p:val>
                                                <p:strVal val="0-#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1" fill="hold" nodeType="clickEffect">
                                      <p:stCondLst>
                                        <p:cond delay="0"/>
                                      </p:stCondLst>
                                      <p:childTnLst>
                                        <p:set>
                                          <p:cBhvr>
                                            <p:cTn id="18" dur="1" fill="hold">
                                              <p:stCondLst>
                                                <p:cond delay="0"/>
                                              </p:stCondLst>
                                            </p:cTn>
                                            <p:tgtEl>
                                              <p:spTgt spid="2"/>
                                            </p:tgtEl>
                                            <p:attrNameLst>
                                              <p:attrName>style.visibility</p:attrName>
                                            </p:attrNameLst>
                                          </p:cBhvr>
                                          <p:to>
                                            <p:strVal val="visible"/>
                                          </p:to>
                                        </p:set>
                                        <p:anim calcmode="lin" valueType="num">
                                          <p:cBhvr additive="base">
                                            <p:cTn id="19" dur="500" fill="hold"/>
                                            <p:tgtEl>
                                              <p:spTgt spid="2"/>
                                            </p:tgtEl>
                                            <p:attrNameLst>
                                              <p:attrName>ppt_x</p:attrName>
                                            </p:attrNameLst>
                                          </p:cBhvr>
                                          <p:tavLst>
                                            <p:tav tm="0">
                                              <p:val>
                                                <p:strVal val="#ppt_x"/>
                                              </p:val>
                                            </p:tav>
                                            <p:tav tm="100000">
                                              <p:val>
                                                <p:strVal val="#ppt_x"/>
                                              </p:val>
                                            </p:tav>
                                          </p:tavLst>
                                        </p:anim>
                                        <p:anim calcmode="lin" valueType="num">
                                          <p:cBhvr additive="base">
                                            <p:cTn id="20" dur="500" fill="hold"/>
                                            <p:tgtEl>
                                              <p:spTgt spid="2"/>
                                            </p:tgtEl>
                                            <p:attrNameLst>
                                              <p:attrName>ppt_y</p:attrName>
                                            </p:attrNameLst>
                                          </p:cBhvr>
                                          <p:tavLst>
                                            <p:tav tm="0">
                                              <p:val>
                                                <p:strVal val="0-#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1" fill="hold" nodeType="clickEffect">
                                      <p:stCondLst>
                                        <p:cond delay="0"/>
                                      </p:stCondLst>
                                      <p:childTnLst>
                                        <p:set>
                                          <p:cBhvr>
                                            <p:cTn id="24" dur="1" fill="hold">
                                              <p:stCondLst>
                                                <p:cond delay="0"/>
                                              </p:stCondLst>
                                            </p:cTn>
                                            <p:tgtEl>
                                              <p:spTgt spid="26"/>
                                            </p:tgtEl>
                                            <p:attrNameLst>
                                              <p:attrName>style.visibility</p:attrName>
                                            </p:attrNameLst>
                                          </p:cBhvr>
                                          <p:to>
                                            <p:strVal val="visible"/>
                                          </p:to>
                                        </p:set>
                                        <p:anim calcmode="lin" valueType="num">
                                          <p:cBhvr additive="base">
                                            <p:cTn id="25" dur="500" fill="hold"/>
                                            <p:tgtEl>
                                              <p:spTgt spid="26"/>
                                            </p:tgtEl>
                                            <p:attrNameLst>
                                              <p:attrName>ppt_x</p:attrName>
                                            </p:attrNameLst>
                                          </p:cBhvr>
                                          <p:tavLst>
                                            <p:tav tm="0">
                                              <p:val>
                                                <p:strVal val="#ppt_x"/>
                                              </p:val>
                                            </p:tav>
                                            <p:tav tm="100000">
                                              <p:val>
                                                <p:strVal val="#ppt_x"/>
                                              </p:val>
                                            </p:tav>
                                          </p:tavLst>
                                        </p:anim>
                                        <p:anim calcmode="lin" valueType="num">
                                          <p:cBhvr additive="base">
                                            <p:cTn id="26" dur="500" fill="hold"/>
                                            <p:tgtEl>
                                              <p:spTgt spid="26"/>
                                            </p:tgtEl>
                                            <p:attrNameLst>
                                              <p:attrName>ppt_y</p:attrName>
                                            </p:attrNameLst>
                                          </p:cBhvr>
                                          <p:tavLst>
                                            <p:tav tm="0">
                                              <p:val>
                                                <p:strVal val="0-#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1" fill="hold" nodeType="clickEffect">
                                      <p:stCondLst>
                                        <p:cond delay="0"/>
                                      </p:stCondLst>
                                      <p:childTnLst>
                                        <p:set>
                                          <p:cBhvr>
                                            <p:cTn id="30" dur="1" fill="hold">
                                              <p:stCondLst>
                                                <p:cond delay="0"/>
                                              </p:stCondLst>
                                            </p:cTn>
                                            <p:tgtEl>
                                              <p:spTgt spid="3"/>
                                            </p:tgtEl>
                                            <p:attrNameLst>
                                              <p:attrName>style.visibility</p:attrName>
                                            </p:attrNameLst>
                                          </p:cBhvr>
                                          <p:to>
                                            <p:strVal val="visible"/>
                                          </p:to>
                                        </p:set>
                                        <p:anim calcmode="lin" valueType="num">
                                          <p:cBhvr additive="base">
                                            <p:cTn id="31" dur="500" fill="hold"/>
                                            <p:tgtEl>
                                              <p:spTgt spid="3"/>
                                            </p:tgtEl>
                                            <p:attrNameLst>
                                              <p:attrName>ppt_x</p:attrName>
                                            </p:attrNameLst>
                                          </p:cBhvr>
                                          <p:tavLst>
                                            <p:tav tm="0">
                                              <p:val>
                                                <p:strVal val="#ppt_x"/>
                                              </p:val>
                                            </p:tav>
                                            <p:tav tm="100000">
                                              <p:val>
                                                <p:strVal val="#ppt_x"/>
                                              </p:val>
                                            </p:tav>
                                          </p:tavLst>
                                        </p:anim>
                                        <p:anim calcmode="lin" valueType="num">
                                          <p:cBhvr additive="base">
                                            <p:cTn id="32" dur="500" fill="hold"/>
                                            <p:tgtEl>
                                              <p:spTgt spid="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0F6CDC51-8D27-4BF4-AB33-7D5905E80D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08905" y="3726"/>
            <a:ext cx="6483095" cy="6858000"/>
          </a:xfrm>
          <a:prstGeom prst="rect">
            <a:avLst/>
          </a:prstGeom>
          <a:gradFill>
            <a:gsLst>
              <a:gs pos="0">
                <a:schemeClr val="accent1">
                  <a:lumMod val="100000"/>
                  <a:alpha val="82000"/>
                </a:schemeClr>
              </a:gs>
              <a:gs pos="25000">
                <a:schemeClr val="accent1">
                  <a:alpha val="60000"/>
                </a:schemeClr>
              </a:gs>
              <a:gs pos="94000">
                <a:schemeClr val="bg2">
                  <a:lumMod val="75000"/>
                </a:schemeClr>
              </a:gs>
              <a:gs pos="100000">
                <a:schemeClr val="bg2">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8" name="Picture 24">
            <a:extLst>
              <a:ext uri="{FF2B5EF4-FFF2-40B4-BE49-F238E27FC236}">
                <a16:creationId xmlns:a16="http://schemas.microsoft.com/office/drawing/2014/main" id="{24FB90F3-DFB9-42D4-B851-120249962A2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2" name="Title 1">
            <a:extLst>
              <a:ext uri="{FF2B5EF4-FFF2-40B4-BE49-F238E27FC236}">
                <a16:creationId xmlns:a16="http://schemas.microsoft.com/office/drawing/2014/main" id="{203DEDDB-6B21-4CD2-8D1E-C25E5C31870F}"/>
              </a:ext>
            </a:extLst>
          </p:cNvPr>
          <p:cNvSpPr>
            <a:spLocks noGrp="1"/>
          </p:cNvSpPr>
          <p:nvPr>
            <p:ph type="title"/>
          </p:nvPr>
        </p:nvSpPr>
        <p:spPr>
          <a:xfrm>
            <a:off x="804672" y="802955"/>
            <a:ext cx="5145024" cy="1454051"/>
          </a:xfrm>
        </p:spPr>
        <p:txBody>
          <a:bodyPr vert="horz" lIns="91440" tIns="45720" rIns="91440" bIns="45720" rtlCol="0" anchor="ctr">
            <a:normAutofit/>
          </a:bodyPr>
          <a:lstStyle/>
          <a:p>
            <a:r>
              <a:rPr lang="en-US" sz="4000">
                <a:solidFill>
                  <a:srgbClr val="000000"/>
                </a:solidFill>
              </a:rPr>
              <a:t>Attempts to replicate publishing rules:</a:t>
            </a:r>
          </a:p>
        </p:txBody>
      </p:sp>
      <p:sp>
        <p:nvSpPr>
          <p:cNvPr id="27" name="Freeform 60">
            <a:extLst>
              <a:ext uri="{FF2B5EF4-FFF2-40B4-BE49-F238E27FC236}">
                <a16:creationId xmlns:a16="http://schemas.microsoft.com/office/drawing/2014/main" id="{DF4CE22F-8463-44F2-BE50-65D9B5035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88720" y="0"/>
            <a:ext cx="3762182" cy="2258435"/>
          </a:xfrm>
          <a:custGeom>
            <a:avLst/>
            <a:gdLst>
              <a:gd name="connsiteX0" fmla="*/ 39946 w 3960192"/>
              <a:gd name="connsiteY0" fmla="*/ 0 h 2377300"/>
              <a:gd name="connsiteX1" fmla="*/ 3920247 w 3960192"/>
              <a:gd name="connsiteY1" fmla="*/ 0 h 2377300"/>
              <a:gd name="connsiteX2" fmla="*/ 3949969 w 3960192"/>
              <a:gd name="connsiteY2" fmla="*/ 194751 h 2377300"/>
              <a:gd name="connsiteX3" fmla="*/ 3960192 w 3960192"/>
              <a:gd name="connsiteY3" fmla="*/ 397204 h 2377300"/>
              <a:gd name="connsiteX4" fmla="*/ 1980096 w 3960192"/>
              <a:gd name="connsiteY4" fmla="*/ 2377300 h 2377300"/>
              <a:gd name="connsiteX5" fmla="*/ 0 w 3960192"/>
              <a:gd name="connsiteY5" fmla="*/ 397204 h 2377300"/>
              <a:gd name="connsiteX6" fmla="*/ 10224 w 3960192"/>
              <a:gd name="connsiteY6" fmla="*/ 194751 h 2377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0192" h="2377300">
                <a:moveTo>
                  <a:pt x="39946" y="0"/>
                </a:moveTo>
                <a:lnTo>
                  <a:pt x="3920247" y="0"/>
                </a:lnTo>
                <a:lnTo>
                  <a:pt x="3949969" y="194751"/>
                </a:lnTo>
                <a:cubicBezTo>
                  <a:pt x="3956729" y="261316"/>
                  <a:pt x="3960192" y="328856"/>
                  <a:pt x="3960192" y="397204"/>
                </a:cubicBezTo>
                <a:cubicBezTo>
                  <a:pt x="3960192" y="1490781"/>
                  <a:pt x="3073673" y="2377300"/>
                  <a:pt x="1980096" y="2377300"/>
                </a:cubicBezTo>
                <a:cubicBezTo>
                  <a:pt x="886519" y="2377300"/>
                  <a:pt x="0" y="1490781"/>
                  <a:pt x="0" y="397204"/>
                </a:cubicBezTo>
                <a:cubicBezTo>
                  <a:pt x="0" y="328856"/>
                  <a:pt x="3463" y="261316"/>
                  <a:pt x="10224" y="194751"/>
                </a:cubicBezTo>
                <a:close/>
              </a:path>
            </a:pathLst>
          </a:custGeom>
          <a:solidFill>
            <a:srgbClr val="FFFFFF"/>
          </a:solidFill>
          <a:ln>
            <a:gradFill>
              <a:gsLst>
                <a:gs pos="0">
                  <a:schemeClr val="accent1">
                    <a:lumMod val="40000"/>
                    <a:lumOff val="60000"/>
                  </a:schemeClr>
                </a:gs>
                <a:gs pos="23000">
                  <a:schemeClr val="accent1">
                    <a:lumMod val="45000"/>
                    <a:lumOff val="55000"/>
                  </a:schemeClr>
                </a:gs>
                <a:gs pos="83000">
                  <a:schemeClr val="bg2">
                    <a:lumMod val="75000"/>
                  </a:schemeClr>
                </a:gs>
                <a:gs pos="100000">
                  <a:schemeClr val="bg2">
                    <a:lumMod val="7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Picture 3">
            <a:extLst>
              <a:ext uri="{FF2B5EF4-FFF2-40B4-BE49-F238E27FC236}">
                <a16:creationId xmlns:a16="http://schemas.microsoft.com/office/drawing/2014/main" id="{EF658156-C179-4E46-8DD8-39E6A0DDF917}"/>
              </a:ext>
            </a:extLst>
          </p:cNvPr>
          <p:cNvPicPr>
            <a:picLocks noChangeAspect="1"/>
          </p:cNvPicPr>
          <p:nvPr/>
        </p:nvPicPr>
        <p:blipFill rotWithShape="1">
          <a:blip r:embed="rId3">
            <a:extLst>
              <a:ext uri="{28A0092B-C50C-407E-A947-70E740481C1C}">
                <a14:useLocalDpi xmlns:a14="http://schemas.microsoft.com/office/drawing/2010/main" val="0"/>
              </a:ext>
            </a:extLst>
          </a:blip>
          <a:srcRect r="13233" b="4"/>
          <a:stretch/>
        </p:blipFill>
        <p:spPr>
          <a:xfrm>
            <a:off x="7126603" y="56675"/>
            <a:ext cx="2686415" cy="1540261"/>
          </a:xfrm>
          <a:prstGeom prst="rect">
            <a:avLst/>
          </a:prstGeom>
        </p:spPr>
      </p:pic>
      <p:sp>
        <p:nvSpPr>
          <p:cNvPr id="5" name="TextBox 4">
            <a:extLst>
              <a:ext uri="{FF2B5EF4-FFF2-40B4-BE49-F238E27FC236}">
                <a16:creationId xmlns:a16="http://schemas.microsoft.com/office/drawing/2014/main" id="{142483E4-C4DA-47A4-8BFD-A3348DBE38D7}"/>
              </a:ext>
            </a:extLst>
          </p:cNvPr>
          <p:cNvSpPr txBox="1"/>
          <p:nvPr/>
        </p:nvSpPr>
        <p:spPr>
          <a:xfrm>
            <a:off x="1572033" y="2257006"/>
            <a:ext cx="5784049" cy="3639289"/>
          </a:xfrm>
          <a:prstGeom prst="rect">
            <a:avLst/>
          </a:prstGeom>
        </p:spPr>
        <p:txBody>
          <a:bodyPr vert="horz" lIns="91440" tIns="45720" rIns="91440" bIns="45720" rtlCol="0" anchor="ctr">
            <a:normAutofit/>
          </a:bodyPr>
          <a:lstStyle/>
          <a:p>
            <a:pPr marL="285750" indent="-228600">
              <a:lnSpc>
                <a:spcPct val="90000"/>
              </a:lnSpc>
              <a:spcAft>
                <a:spcPts val="600"/>
              </a:spcAft>
              <a:buFont typeface="Arial" panose="020B0604020202020204" pitchFamily="34" charset="0"/>
              <a:buChar char="•"/>
            </a:pPr>
            <a:r>
              <a:rPr lang="en-US" sz="2000" b="1" dirty="0">
                <a:solidFill>
                  <a:srgbClr val="000000"/>
                </a:solidFill>
              </a:rPr>
              <a:t>Keywords based on subject areas </a:t>
            </a:r>
            <a:r>
              <a:rPr lang="en-US" sz="2000" dirty="0">
                <a:solidFill>
                  <a:srgbClr val="000000"/>
                </a:solidFill>
              </a:rPr>
              <a:t>can tell if discussing prompts and if the story is relevant to educational content</a:t>
            </a:r>
          </a:p>
          <a:p>
            <a:pPr marL="285750" indent="-228600">
              <a:lnSpc>
                <a:spcPct val="90000"/>
              </a:lnSpc>
              <a:spcAft>
                <a:spcPts val="600"/>
              </a:spcAft>
              <a:buFont typeface="Arial" panose="020B0604020202020204" pitchFamily="34" charset="0"/>
              <a:buChar char="•"/>
            </a:pPr>
            <a:r>
              <a:rPr lang="en-US" sz="2000" b="1" dirty="0">
                <a:solidFill>
                  <a:srgbClr val="000000"/>
                </a:solidFill>
              </a:rPr>
              <a:t>Keywords and word count </a:t>
            </a:r>
            <a:r>
              <a:rPr lang="en-US" sz="2000" dirty="0">
                <a:solidFill>
                  <a:srgbClr val="000000"/>
                </a:solidFill>
              </a:rPr>
              <a:t>may help establish level of detail</a:t>
            </a:r>
          </a:p>
          <a:p>
            <a:pPr marL="285750" indent="-228600">
              <a:spcAft>
                <a:spcPts val="600"/>
              </a:spcAft>
              <a:buFont typeface="Arial" panose="020B0604020202020204" pitchFamily="34" charset="0"/>
              <a:buChar char="•"/>
            </a:pPr>
            <a:r>
              <a:rPr lang="en-US" sz="2000" b="1" dirty="0">
                <a:solidFill>
                  <a:srgbClr val="000000"/>
                </a:solidFill>
              </a:rPr>
              <a:t>Dictionary for “crudeness” </a:t>
            </a:r>
            <a:r>
              <a:rPr lang="en-US" sz="2000" dirty="0">
                <a:solidFill>
                  <a:srgbClr val="000000"/>
                </a:solidFill>
              </a:rPr>
              <a:t>can help assess if language is teen-friendly for publishing </a:t>
            </a:r>
          </a:p>
          <a:p>
            <a:pPr marL="285750" indent="-228600">
              <a:lnSpc>
                <a:spcPct val="90000"/>
              </a:lnSpc>
              <a:spcAft>
                <a:spcPts val="600"/>
              </a:spcAft>
              <a:buFont typeface="Arial" panose="020B0604020202020204" pitchFamily="34" charset="0"/>
              <a:buChar char="•"/>
            </a:pPr>
            <a:r>
              <a:rPr lang="en-US" sz="2000" b="1" dirty="0">
                <a:solidFill>
                  <a:srgbClr val="000000"/>
                </a:solidFill>
              </a:rPr>
              <a:t>Logistic Regression using LIWC measures </a:t>
            </a:r>
            <a:r>
              <a:rPr lang="en-US" sz="2000" dirty="0">
                <a:solidFill>
                  <a:srgbClr val="000000"/>
                </a:solidFill>
              </a:rPr>
              <a:t>was not yet conclusive, but could be used to create a method of determining cohesiveness</a:t>
            </a:r>
          </a:p>
          <a:p>
            <a:pPr marL="285750" indent="-228600">
              <a:lnSpc>
                <a:spcPct val="90000"/>
              </a:lnSpc>
              <a:spcAft>
                <a:spcPts val="600"/>
              </a:spcAft>
              <a:buFont typeface="Arial" panose="020B0604020202020204" pitchFamily="34" charset="0"/>
              <a:buChar char="•"/>
            </a:pPr>
            <a:endParaRPr lang="en-US" sz="2000" dirty="0">
              <a:solidFill>
                <a:srgbClr val="000000"/>
              </a:solidFill>
            </a:endParaRPr>
          </a:p>
        </p:txBody>
      </p:sp>
      <p:sp>
        <p:nvSpPr>
          <p:cNvPr id="29" name="Freeform 67">
            <a:extLst>
              <a:ext uri="{FF2B5EF4-FFF2-40B4-BE49-F238E27FC236}">
                <a16:creationId xmlns:a16="http://schemas.microsoft.com/office/drawing/2014/main" id="{3FA1383B-2709-4E36-8FF8-7A737213B4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457503" y="3006774"/>
            <a:ext cx="4734497" cy="3851226"/>
          </a:xfrm>
          <a:custGeom>
            <a:avLst/>
            <a:gdLst>
              <a:gd name="connsiteX0" fmla="*/ 2718646 w 4647408"/>
              <a:gd name="connsiteY0" fmla="*/ 0 h 3780384"/>
              <a:gd name="connsiteX1" fmla="*/ 4641019 w 4647408"/>
              <a:gd name="connsiteY1" fmla="*/ 796273 h 3780384"/>
              <a:gd name="connsiteX2" fmla="*/ 4647408 w 4647408"/>
              <a:gd name="connsiteY2" fmla="*/ 803303 h 3780384"/>
              <a:gd name="connsiteX3" fmla="*/ 4647408 w 4647408"/>
              <a:gd name="connsiteY3" fmla="*/ 3780384 h 3780384"/>
              <a:gd name="connsiteX4" fmla="*/ 215340 w 4647408"/>
              <a:gd name="connsiteY4" fmla="*/ 3780384 h 3780384"/>
              <a:gd name="connsiteX5" fmla="*/ 213645 w 4647408"/>
              <a:gd name="connsiteY5" fmla="*/ 3776866 h 3780384"/>
              <a:gd name="connsiteX6" fmla="*/ 0 w 4647408"/>
              <a:gd name="connsiteY6" fmla="*/ 2718646 h 3780384"/>
              <a:gd name="connsiteX7" fmla="*/ 2718646 w 4647408"/>
              <a:gd name="connsiteY7" fmla="*/ 0 h 3780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47408" h="3780384">
                <a:moveTo>
                  <a:pt x="2718646" y="0"/>
                </a:moveTo>
                <a:cubicBezTo>
                  <a:pt x="3469379" y="0"/>
                  <a:pt x="4149041" y="304295"/>
                  <a:pt x="4641019" y="796273"/>
                </a:cubicBezTo>
                <a:lnTo>
                  <a:pt x="4647408" y="803303"/>
                </a:lnTo>
                <a:lnTo>
                  <a:pt x="4647408" y="3780384"/>
                </a:lnTo>
                <a:lnTo>
                  <a:pt x="215340" y="3780384"/>
                </a:lnTo>
                <a:lnTo>
                  <a:pt x="213645" y="3776866"/>
                </a:lnTo>
                <a:cubicBezTo>
                  <a:pt x="76074" y="3451612"/>
                  <a:pt x="0" y="3094013"/>
                  <a:pt x="0" y="2718646"/>
                </a:cubicBezTo>
                <a:cubicBezTo>
                  <a:pt x="0" y="1217179"/>
                  <a:pt x="1217179" y="0"/>
                  <a:pt x="2718646" y="0"/>
                </a:cubicBezTo>
                <a:close/>
              </a:path>
            </a:pathLst>
          </a:custGeom>
          <a:solidFill>
            <a:srgbClr val="FFFFFF"/>
          </a:solidFill>
          <a:ln>
            <a:gradFill>
              <a:gsLst>
                <a:gs pos="0">
                  <a:schemeClr val="accent1">
                    <a:lumMod val="40000"/>
                    <a:lumOff val="60000"/>
                  </a:schemeClr>
                </a:gs>
                <a:gs pos="23000">
                  <a:schemeClr val="accent1">
                    <a:lumMod val="45000"/>
                    <a:lumOff val="55000"/>
                  </a:schemeClr>
                </a:gs>
                <a:gs pos="83000">
                  <a:schemeClr val="bg2">
                    <a:lumMod val="75000"/>
                  </a:schemeClr>
                </a:gs>
                <a:gs pos="100000">
                  <a:schemeClr val="bg2">
                    <a:lumMod val="7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TextBox 9">
            <a:extLst>
              <a:ext uri="{FF2B5EF4-FFF2-40B4-BE49-F238E27FC236}">
                <a16:creationId xmlns:a16="http://schemas.microsoft.com/office/drawing/2014/main" id="{F0CF45A3-7E61-44CF-8D5C-FF75B68B0D57}"/>
              </a:ext>
            </a:extLst>
          </p:cNvPr>
          <p:cNvSpPr txBox="1"/>
          <p:nvPr/>
        </p:nvSpPr>
        <p:spPr>
          <a:xfrm>
            <a:off x="11075761" y="6007069"/>
            <a:ext cx="1045932" cy="715089"/>
          </a:xfrm>
          <a:prstGeom prst="wedgeRoundRectCallout">
            <a:avLst/>
          </a:prstGeom>
          <a:solidFill>
            <a:schemeClr val="bg2">
              <a:lumMod val="90000"/>
            </a:schemeClr>
          </a:solidFill>
        </p:spPr>
        <p:txBody>
          <a:bodyPr wrap="square" lIns="91440" tIns="45720" rIns="91440" bIns="45720" rtlCol="0" anchor="b" anchorCtr="0">
            <a:spAutoFit/>
          </a:bodyPr>
          <a:lstStyle/>
          <a:p>
            <a:pPr algn="r"/>
            <a:r>
              <a:rPr lang="en-US" sz="1200" dirty="0">
                <a:solidFill>
                  <a:schemeClr val="bg1"/>
                </a:solidFill>
              </a:rPr>
              <a:t>streamline</a:t>
            </a:r>
          </a:p>
          <a:p>
            <a:pPr algn="r"/>
            <a:r>
              <a:rPr lang="en-US" sz="1200" dirty="0">
                <a:solidFill>
                  <a:schemeClr val="bg1"/>
                </a:solidFill>
              </a:rPr>
              <a:t>review</a:t>
            </a:r>
          </a:p>
          <a:p>
            <a:pPr algn="r"/>
            <a:r>
              <a:rPr lang="en-US" sz="1200" dirty="0">
                <a:solidFill>
                  <a:schemeClr val="bg1"/>
                </a:solidFill>
              </a:rPr>
              <a:t>process</a:t>
            </a:r>
          </a:p>
        </p:txBody>
      </p:sp>
      <p:pic>
        <p:nvPicPr>
          <p:cNvPr id="6" name="Picture 5">
            <a:extLst>
              <a:ext uri="{FF2B5EF4-FFF2-40B4-BE49-F238E27FC236}">
                <a16:creationId xmlns:a16="http://schemas.microsoft.com/office/drawing/2014/main" id="{C4A17183-8106-48C4-A731-765A8E70540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58578" y="3914353"/>
            <a:ext cx="3932001" cy="1956873"/>
          </a:xfrm>
          <a:prstGeom prst="rect">
            <a:avLst/>
          </a:prstGeom>
        </p:spPr>
      </p:pic>
      <p:pic>
        <p:nvPicPr>
          <p:cNvPr id="8" name="Picture 7">
            <a:extLst>
              <a:ext uri="{FF2B5EF4-FFF2-40B4-BE49-F238E27FC236}">
                <a16:creationId xmlns:a16="http://schemas.microsoft.com/office/drawing/2014/main" id="{148DBB1C-BDF1-459C-B5F4-8C0F287A6C67}"/>
              </a:ext>
            </a:extLst>
          </p:cNvPr>
          <p:cNvPicPr>
            <a:picLocks noChangeAspect="1"/>
          </p:cNvPicPr>
          <p:nvPr/>
        </p:nvPicPr>
        <p:blipFill>
          <a:blip r:embed="rId5"/>
          <a:stretch>
            <a:fillRect/>
          </a:stretch>
        </p:blipFill>
        <p:spPr>
          <a:xfrm>
            <a:off x="1149158" y="2396188"/>
            <a:ext cx="685800" cy="571500"/>
          </a:xfrm>
          <a:prstGeom prst="rect">
            <a:avLst/>
          </a:prstGeom>
        </p:spPr>
      </p:pic>
      <p:pic>
        <p:nvPicPr>
          <p:cNvPr id="9" name="Picture 8">
            <a:extLst>
              <a:ext uri="{FF2B5EF4-FFF2-40B4-BE49-F238E27FC236}">
                <a16:creationId xmlns:a16="http://schemas.microsoft.com/office/drawing/2014/main" id="{08909457-EC48-424A-8000-5D55E968205C}"/>
              </a:ext>
            </a:extLst>
          </p:cNvPr>
          <p:cNvPicPr>
            <a:picLocks noChangeAspect="1"/>
          </p:cNvPicPr>
          <p:nvPr/>
        </p:nvPicPr>
        <p:blipFill>
          <a:blip r:embed="rId6"/>
          <a:stretch>
            <a:fillRect/>
          </a:stretch>
        </p:blipFill>
        <p:spPr>
          <a:xfrm>
            <a:off x="419798" y="2377138"/>
            <a:ext cx="666750" cy="590550"/>
          </a:xfrm>
          <a:prstGeom prst="rect">
            <a:avLst/>
          </a:prstGeom>
        </p:spPr>
      </p:pic>
      <p:pic>
        <p:nvPicPr>
          <p:cNvPr id="11" name="Picture 10">
            <a:extLst>
              <a:ext uri="{FF2B5EF4-FFF2-40B4-BE49-F238E27FC236}">
                <a16:creationId xmlns:a16="http://schemas.microsoft.com/office/drawing/2014/main" id="{A134DD96-FD64-475C-92B1-475590E3A873}"/>
              </a:ext>
            </a:extLst>
          </p:cNvPr>
          <p:cNvPicPr>
            <a:picLocks noChangeAspect="1"/>
          </p:cNvPicPr>
          <p:nvPr/>
        </p:nvPicPr>
        <p:blipFill>
          <a:blip r:embed="rId7"/>
          <a:stretch>
            <a:fillRect/>
          </a:stretch>
        </p:blipFill>
        <p:spPr>
          <a:xfrm>
            <a:off x="1202837" y="4421739"/>
            <a:ext cx="600075" cy="619125"/>
          </a:xfrm>
          <a:prstGeom prst="rect">
            <a:avLst/>
          </a:prstGeom>
        </p:spPr>
      </p:pic>
      <p:pic>
        <p:nvPicPr>
          <p:cNvPr id="12" name="Picture 11">
            <a:extLst>
              <a:ext uri="{FF2B5EF4-FFF2-40B4-BE49-F238E27FC236}">
                <a16:creationId xmlns:a16="http://schemas.microsoft.com/office/drawing/2014/main" id="{E08AC2DF-ED4A-433D-B44C-50DC4CA3FD46}"/>
              </a:ext>
            </a:extLst>
          </p:cNvPr>
          <p:cNvPicPr>
            <a:picLocks noChangeAspect="1"/>
          </p:cNvPicPr>
          <p:nvPr/>
        </p:nvPicPr>
        <p:blipFill>
          <a:blip r:embed="rId8"/>
          <a:stretch>
            <a:fillRect/>
          </a:stretch>
        </p:blipFill>
        <p:spPr>
          <a:xfrm>
            <a:off x="1131399" y="3106870"/>
            <a:ext cx="657225" cy="552450"/>
          </a:xfrm>
          <a:prstGeom prst="rect">
            <a:avLst/>
          </a:prstGeom>
        </p:spPr>
      </p:pic>
      <p:pic>
        <p:nvPicPr>
          <p:cNvPr id="15" name="Picture 14">
            <a:extLst>
              <a:ext uri="{FF2B5EF4-FFF2-40B4-BE49-F238E27FC236}">
                <a16:creationId xmlns:a16="http://schemas.microsoft.com/office/drawing/2014/main" id="{187C8DD5-A60B-45C5-8C5E-3E83206A218F}"/>
              </a:ext>
            </a:extLst>
          </p:cNvPr>
          <p:cNvPicPr>
            <a:picLocks noChangeAspect="1"/>
          </p:cNvPicPr>
          <p:nvPr/>
        </p:nvPicPr>
        <p:blipFill>
          <a:blip r:embed="rId9"/>
          <a:stretch>
            <a:fillRect/>
          </a:stretch>
        </p:blipFill>
        <p:spPr>
          <a:xfrm>
            <a:off x="1202837" y="3756219"/>
            <a:ext cx="590550" cy="600075"/>
          </a:xfrm>
          <a:prstGeom prst="rect">
            <a:avLst/>
          </a:prstGeom>
        </p:spPr>
      </p:pic>
    </p:spTree>
    <p:extLst>
      <p:ext uri="{BB962C8B-B14F-4D97-AF65-F5344CB8AC3E}">
        <p14:creationId xmlns:p14="http://schemas.microsoft.com/office/powerpoint/2010/main" val="149968422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hevron 6"/>
          <p:cNvSpPr/>
          <p:nvPr/>
        </p:nvSpPr>
        <p:spPr>
          <a:xfrm rot="5400000">
            <a:off x="5397094" y="4021499"/>
            <a:ext cx="1397814" cy="2160240"/>
          </a:xfrm>
          <a:prstGeom prst="chevron">
            <a:avLst>
              <a:gd name="adj" fmla="val 20758"/>
            </a:avLst>
          </a:prstGeom>
          <a:solidFill>
            <a:schemeClr val="bg2"/>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vert="vert270" lIns="157734" rtlCol="0" anchor="t" anchorCtr="0"/>
          <a:lstStyle/>
          <a:p>
            <a:pPr algn="ctr"/>
            <a:r>
              <a:rPr lang="en-US" dirty="0">
                <a:solidFill>
                  <a:srgbClr val="FFFFFF"/>
                </a:solidFill>
              </a:rPr>
              <a:t>04</a:t>
            </a:r>
          </a:p>
          <a:p>
            <a:pPr algn="ctr"/>
            <a:r>
              <a:rPr lang="en-US" sz="1200" dirty="0">
                <a:solidFill>
                  <a:srgbClr val="FFFFFF"/>
                </a:solidFill>
              </a:rPr>
              <a:t>Take the first steps in automating parts of their review and publishing process  </a:t>
            </a:r>
          </a:p>
        </p:txBody>
      </p:sp>
      <p:sp>
        <p:nvSpPr>
          <p:cNvPr id="21" name="Chevron 20"/>
          <p:cNvSpPr/>
          <p:nvPr/>
        </p:nvSpPr>
        <p:spPr>
          <a:xfrm rot="5400000">
            <a:off x="5397094" y="3063372"/>
            <a:ext cx="1397814" cy="2160240"/>
          </a:xfrm>
          <a:prstGeom prst="chevron">
            <a:avLst>
              <a:gd name="adj" fmla="val 20758"/>
            </a:avLst>
          </a:prstGeom>
          <a:solidFill>
            <a:schemeClr val="accent5"/>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vert="vert270" lIns="157734" rtlCol="0" anchor="t" anchorCtr="0"/>
          <a:lstStyle/>
          <a:p>
            <a:pPr algn="ctr"/>
            <a:r>
              <a:rPr lang="en-US" dirty="0">
                <a:solidFill>
                  <a:srgbClr val="FFFFFF"/>
                </a:solidFill>
              </a:rPr>
              <a:t>03</a:t>
            </a:r>
          </a:p>
          <a:p>
            <a:pPr algn="ctr"/>
            <a:r>
              <a:rPr lang="en-US" sz="1200" dirty="0">
                <a:solidFill>
                  <a:srgbClr val="FFFFFF"/>
                </a:solidFill>
              </a:rPr>
              <a:t>Remove acronyms and misspellings &amp; quantify emojis  for richer analysis </a:t>
            </a:r>
          </a:p>
        </p:txBody>
      </p:sp>
      <p:sp>
        <p:nvSpPr>
          <p:cNvPr id="22" name="Chevron 21"/>
          <p:cNvSpPr/>
          <p:nvPr/>
        </p:nvSpPr>
        <p:spPr>
          <a:xfrm rot="5400000">
            <a:off x="5397094" y="2101440"/>
            <a:ext cx="1397815" cy="2160240"/>
          </a:xfrm>
          <a:prstGeom prst="chevron">
            <a:avLst>
              <a:gd name="adj" fmla="val 20758"/>
            </a:avLst>
          </a:prstGeom>
          <a:solidFill>
            <a:schemeClr val="accent3"/>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vert="vert270" lIns="157734" rtlCol="0" anchor="t" anchorCtr="0"/>
          <a:lstStyle/>
          <a:p>
            <a:pPr algn="ctr"/>
            <a:r>
              <a:rPr lang="en-US" dirty="0">
                <a:solidFill>
                  <a:srgbClr val="FFFFFF"/>
                </a:solidFill>
              </a:rPr>
              <a:t>02</a:t>
            </a:r>
          </a:p>
          <a:p>
            <a:pPr algn="ctr"/>
            <a:r>
              <a:rPr lang="en-US" sz="1200" dirty="0">
                <a:solidFill>
                  <a:srgbClr val="FFFFFF"/>
                </a:solidFill>
              </a:rPr>
              <a:t>Identify individuals who may </a:t>
            </a:r>
          </a:p>
          <a:p>
            <a:pPr algn="ctr"/>
            <a:r>
              <a:rPr lang="en-US" sz="1200" dirty="0">
                <a:solidFill>
                  <a:srgbClr val="FFFFFF"/>
                </a:solidFill>
              </a:rPr>
              <a:t>be reaching out for support</a:t>
            </a:r>
          </a:p>
        </p:txBody>
      </p:sp>
      <p:sp>
        <p:nvSpPr>
          <p:cNvPr id="4" name="Pentagon 3"/>
          <p:cNvSpPr/>
          <p:nvPr/>
        </p:nvSpPr>
        <p:spPr>
          <a:xfrm rot="5400000">
            <a:off x="5508639" y="1257464"/>
            <a:ext cx="1174724" cy="2160240"/>
          </a:xfrm>
          <a:prstGeom prst="homePlate">
            <a:avLst>
              <a:gd name="adj" fmla="val 22102"/>
            </a:avLst>
          </a:prstGeom>
          <a:solidFill>
            <a:schemeClr val="accent1"/>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vert="vert270" lIns="137160" rtlCol="0" anchor="ctr" anchorCtr="0"/>
          <a:lstStyle/>
          <a:p>
            <a:pPr algn="ctr"/>
            <a:r>
              <a:rPr lang="en-US" dirty="0">
                <a:solidFill>
                  <a:srgbClr val="FFFFFF"/>
                </a:solidFill>
              </a:rPr>
              <a:t>01</a:t>
            </a:r>
          </a:p>
          <a:p>
            <a:pPr algn="ctr">
              <a:lnSpc>
                <a:spcPct val="90000"/>
              </a:lnSpc>
            </a:pPr>
            <a:r>
              <a:rPr lang="en-US" sz="1200" dirty="0">
                <a:solidFill>
                  <a:srgbClr val="FFFFFF"/>
                </a:solidFill>
              </a:rPr>
              <a:t>Understand what </a:t>
            </a:r>
          </a:p>
          <a:p>
            <a:pPr algn="ctr">
              <a:lnSpc>
                <a:spcPct val="90000"/>
              </a:lnSpc>
            </a:pPr>
            <a:r>
              <a:rPr lang="en-US" sz="1200" dirty="0">
                <a:solidFill>
                  <a:srgbClr val="FFFFFF"/>
                </a:solidFill>
              </a:rPr>
              <a:t>different subgroups</a:t>
            </a:r>
          </a:p>
          <a:p>
            <a:pPr algn="ctr">
              <a:lnSpc>
                <a:spcPct val="90000"/>
              </a:lnSpc>
            </a:pPr>
            <a:r>
              <a:rPr lang="en-US" sz="1200" dirty="0">
                <a:solidFill>
                  <a:srgbClr val="FFFFFF"/>
                </a:solidFill>
              </a:rPr>
              <a:t>talk about most</a:t>
            </a:r>
          </a:p>
        </p:txBody>
      </p:sp>
      <p:sp useBgFill="1">
        <p:nvSpPr>
          <p:cNvPr id="3" name="Rectangle 2"/>
          <p:cNvSpPr/>
          <p:nvPr/>
        </p:nvSpPr>
        <p:spPr>
          <a:xfrm>
            <a:off x="3802856" y="-100054"/>
            <a:ext cx="4814888" cy="1908876"/>
          </a:xfrm>
          <a:prstGeom prst="rect">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normAutofit/>
          </a:bodyPr>
          <a:lstStyle/>
          <a:p>
            <a:r>
              <a:rPr lang="en-US" sz="3600" dirty="0"/>
              <a:t>In Conclusion, our analysis allowed Real Talk to </a:t>
            </a:r>
          </a:p>
        </p:txBody>
      </p:sp>
      <p:sp>
        <p:nvSpPr>
          <p:cNvPr id="10" name="Oval 9"/>
          <p:cNvSpPr/>
          <p:nvPr/>
        </p:nvSpPr>
        <p:spPr>
          <a:xfrm>
            <a:off x="4110114" y="1961679"/>
            <a:ext cx="576064" cy="576064"/>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Oval 10"/>
          <p:cNvSpPr/>
          <p:nvPr/>
        </p:nvSpPr>
        <p:spPr>
          <a:xfrm>
            <a:off x="7505823" y="2897783"/>
            <a:ext cx="576064" cy="576064"/>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Oval 11"/>
          <p:cNvSpPr/>
          <p:nvPr/>
        </p:nvSpPr>
        <p:spPr>
          <a:xfrm>
            <a:off x="4110114" y="3838413"/>
            <a:ext cx="576064" cy="576064"/>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Oval 12"/>
          <p:cNvSpPr/>
          <p:nvPr/>
        </p:nvSpPr>
        <p:spPr>
          <a:xfrm>
            <a:off x="7505823" y="4761149"/>
            <a:ext cx="576064" cy="576064"/>
          </a:xfrm>
          <a:prstGeom prst="ellips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5" name="Straight Connector 14"/>
          <p:cNvCxnSpPr/>
          <p:nvPr/>
        </p:nvCxnSpPr>
        <p:spPr>
          <a:xfrm flipH="1" flipV="1">
            <a:off x="7176122" y="3185732"/>
            <a:ext cx="329703" cy="169"/>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flipH="1" flipV="1">
            <a:off x="7176122" y="5049098"/>
            <a:ext cx="329703" cy="169"/>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flipH="1" flipV="1">
            <a:off x="4684203" y="2249628"/>
            <a:ext cx="329703" cy="169"/>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flipH="1" flipV="1">
            <a:off x="4684203" y="4126363"/>
            <a:ext cx="329703" cy="169"/>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pic>
        <p:nvPicPr>
          <p:cNvPr id="23" name="Picture 22"/>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7668763" y="4879184"/>
            <a:ext cx="250184" cy="339994"/>
          </a:xfrm>
          <a:prstGeom prst="rect">
            <a:avLst/>
          </a:prstGeom>
        </p:spPr>
      </p:pic>
      <p:pic>
        <p:nvPicPr>
          <p:cNvPr id="26" name="Picture 25"/>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614012" y="3004290"/>
            <a:ext cx="359686" cy="363048"/>
          </a:xfrm>
          <a:prstGeom prst="rect">
            <a:avLst/>
          </a:prstGeom>
        </p:spPr>
      </p:pic>
      <p:sp>
        <p:nvSpPr>
          <p:cNvPr id="27" name="Rectangle 26"/>
          <p:cNvSpPr/>
          <p:nvPr/>
        </p:nvSpPr>
        <p:spPr>
          <a:xfrm>
            <a:off x="1867539" y="2052861"/>
            <a:ext cx="2298538" cy="600164"/>
          </a:xfrm>
          <a:prstGeom prst="rect">
            <a:avLst/>
          </a:prstGeom>
        </p:spPr>
        <p:txBody>
          <a:bodyPr wrap="square" lIns="182880" rIns="182880" bIns="45720">
            <a:spAutoFit/>
          </a:bodyPr>
          <a:lstStyle/>
          <a:p>
            <a:r>
              <a:rPr lang="en-US" sz="1100" i="1" dirty="0"/>
              <a:t>Females tend to talk more about relationships, while males tend to talk more about puberty</a:t>
            </a:r>
          </a:p>
        </p:txBody>
      </p:sp>
      <p:sp>
        <p:nvSpPr>
          <p:cNvPr id="29" name="Rectangle 28"/>
          <p:cNvSpPr/>
          <p:nvPr/>
        </p:nvSpPr>
        <p:spPr>
          <a:xfrm>
            <a:off x="1867539" y="3929596"/>
            <a:ext cx="2298538" cy="769441"/>
          </a:xfrm>
          <a:prstGeom prst="rect">
            <a:avLst/>
          </a:prstGeom>
        </p:spPr>
        <p:txBody>
          <a:bodyPr wrap="square" lIns="182880" rIns="182880" bIns="45720">
            <a:spAutoFit/>
          </a:bodyPr>
          <a:lstStyle/>
          <a:p>
            <a:r>
              <a:rPr lang="en-US" sz="1100" i="1" dirty="0"/>
              <a:t>Teenagers use emojis to talk about body parts and uncomfortable topics, and gender trends similar to that of texts</a:t>
            </a:r>
          </a:p>
        </p:txBody>
      </p:sp>
      <p:sp>
        <p:nvSpPr>
          <p:cNvPr id="30" name="Rectangle 29"/>
          <p:cNvSpPr/>
          <p:nvPr/>
        </p:nvSpPr>
        <p:spPr>
          <a:xfrm>
            <a:off x="8045934" y="2988965"/>
            <a:ext cx="2298538" cy="1107996"/>
          </a:xfrm>
          <a:prstGeom prst="rect">
            <a:avLst/>
          </a:prstGeom>
        </p:spPr>
        <p:txBody>
          <a:bodyPr wrap="square" lIns="182880" rIns="182880" bIns="45720">
            <a:spAutoFit/>
          </a:bodyPr>
          <a:lstStyle/>
          <a:p>
            <a:r>
              <a:rPr lang="en-US" sz="1100" i="1" dirty="0"/>
              <a:t>Individuals who wrote about bullying and those that reported LGBTQ status were most likely to share personal information, such as phone number, which may be a sign of reaching out</a:t>
            </a:r>
          </a:p>
        </p:txBody>
      </p:sp>
      <p:sp>
        <p:nvSpPr>
          <p:cNvPr id="31" name="Rectangle 30"/>
          <p:cNvSpPr/>
          <p:nvPr/>
        </p:nvSpPr>
        <p:spPr>
          <a:xfrm>
            <a:off x="7973698" y="4850858"/>
            <a:ext cx="2298538" cy="1147109"/>
          </a:xfrm>
          <a:prstGeom prst="rect">
            <a:avLst/>
          </a:prstGeom>
        </p:spPr>
        <p:txBody>
          <a:bodyPr wrap="square" lIns="182880" rIns="182880" bIns="45720">
            <a:spAutoFit/>
          </a:bodyPr>
          <a:lstStyle/>
          <a:p>
            <a:pPr>
              <a:lnSpc>
                <a:spcPct val="89000"/>
              </a:lnSpc>
            </a:pPr>
            <a:r>
              <a:rPr lang="en-US" sz="1100" i="1" dirty="0"/>
              <a:t>Keywords will help identify popular topics for future educational content</a:t>
            </a:r>
            <a:br>
              <a:rPr lang="en-US" sz="1100" i="1" dirty="0"/>
            </a:br>
            <a:endParaRPr lang="en-US" sz="1100" i="1" dirty="0"/>
          </a:p>
          <a:p>
            <a:pPr>
              <a:lnSpc>
                <a:spcPct val="89000"/>
              </a:lnSpc>
            </a:pPr>
            <a:r>
              <a:rPr lang="en-US" sz="1100" i="1" dirty="0"/>
              <a:t>Readability and LIWC scores may assist in establishing more efficient publishing standards</a:t>
            </a:r>
          </a:p>
        </p:txBody>
      </p:sp>
      <p:sp>
        <p:nvSpPr>
          <p:cNvPr id="28" name="Freeform 9">
            <a:extLst>
              <a:ext uri="{FF2B5EF4-FFF2-40B4-BE49-F238E27FC236}">
                <a16:creationId xmlns:a16="http://schemas.microsoft.com/office/drawing/2014/main" id="{FF1FAE94-2103-4927-8D43-9110D734A103}"/>
              </a:ext>
            </a:extLst>
          </p:cNvPr>
          <p:cNvSpPr>
            <a:spLocks noEditPoints="1"/>
          </p:cNvSpPr>
          <p:nvPr/>
        </p:nvSpPr>
        <p:spPr bwMode="auto">
          <a:xfrm>
            <a:off x="4215310" y="2110608"/>
            <a:ext cx="329704" cy="326785"/>
          </a:xfrm>
          <a:custGeom>
            <a:avLst/>
            <a:gdLst>
              <a:gd name="T0" fmla="*/ 104 w 209"/>
              <a:gd name="T1" fmla="*/ 194 h 194"/>
              <a:gd name="T2" fmla="*/ 0 w 209"/>
              <a:gd name="T3" fmla="*/ 64 h 194"/>
              <a:gd name="T4" fmla="*/ 53 w 209"/>
              <a:gd name="T5" fmla="*/ 0 h 194"/>
              <a:gd name="T6" fmla="*/ 104 w 209"/>
              <a:gd name="T7" fmla="*/ 28 h 194"/>
              <a:gd name="T8" fmla="*/ 155 w 209"/>
              <a:gd name="T9" fmla="*/ 0 h 194"/>
              <a:gd name="T10" fmla="*/ 209 w 209"/>
              <a:gd name="T11" fmla="*/ 64 h 194"/>
              <a:gd name="T12" fmla="*/ 104 w 209"/>
              <a:gd name="T13" fmla="*/ 194 h 194"/>
              <a:gd name="T14" fmla="*/ 53 w 209"/>
              <a:gd name="T15" fmla="*/ 5 h 194"/>
              <a:gd name="T16" fmla="*/ 4 w 209"/>
              <a:gd name="T17" fmla="*/ 64 h 194"/>
              <a:gd name="T18" fmla="*/ 46 w 209"/>
              <a:gd name="T19" fmla="*/ 153 h 194"/>
              <a:gd name="T20" fmla="*/ 104 w 209"/>
              <a:gd name="T21" fmla="*/ 189 h 194"/>
              <a:gd name="T22" fmla="*/ 162 w 209"/>
              <a:gd name="T23" fmla="*/ 153 h 194"/>
              <a:gd name="T24" fmla="*/ 204 w 209"/>
              <a:gd name="T25" fmla="*/ 64 h 194"/>
              <a:gd name="T26" fmla="*/ 155 w 209"/>
              <a:gd name="T27" fmla="*/ 5 h 194"/>
              <a:gd name="T28" fmla="*/ 107 w 209"/>
              <a:gd name="T29" fmla="*/ 39 h 194"/>
              <a:gd name="T30" fmla="*/ 104 w 209"/>
              <a:gd name="T31" fmla="*/ 41 h 194"/>
              <a:gd name="T32" fmla="*/ 102 w 209"/>
              <a:gd name="T33" fmla="*/ 39 h 194"/>
              <a:gd name="T34" fmla="*/ 53 w 209"/>
              <a:gd name="T35" fmla="*/ 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9" h="194">
                <a:moveTo>
                  <a:pt x="104" y="194"/>
                </a:moveTo>
                <a:cubicBezTo>
                  <a:pt x="79" y="194"/>
                  <a:pt x="0" y="134"/>
                  <a:pt x="0" y="64"/>
                </a:cubicBezTo>
                <a:cubicBezTo>
                  <a:pt x="0" y="34"/>
                  <a:pt x="22" y="0"/>
                  <a:pt x="53" y="0"/>
                </a:cubicBezTo>
                <a:cubicBezTo>
                  <a:pt x="76" y="0"/>
                  <a:pt x="97" y="12"/>
                  <a:pt x="104" y="28"/>
                </a:cubicBezTo>
                <a:cubicBezTo>
                  <a:pt x="111" y="12"/>
                  <a:pt x="132" y="0"/>
                  <a:pt x="155" y="0"/>
                </a:cubicBezTo>
                <a:cubicBezTo>
                  <a:pt x="186" y="0"/>
                  <a:pt x="209" y="34"/>
                  <a:pt x="209" y="64"/>
                </a:cubicBezTo>
                <a:cubicBezTo>
                  <a:pt x="209" y="134"/>
                  <a:pt x="129" y="194"/>
                  <a:pt x="104" y="194"/>
                </a:cubicBezTo>
                <a:close/>
                <a:moveTo>
                  <a:pt x="53" y="5"/>
                </a:moveTo>
                <a:cubicBezTo>
                  <a:pt x="30" y="5"/>
                  <a:pt x="4" y="30"/>
                  <a:pt x="4" y="64"/>
                </a:cubicBezTo>
                <a:cubicBezTo>
                  <a:pt x="4" y="104"/>
                  <a:pt x="31" y="137"/>
                  <a:pt x="46" y="153"/>
                </a:cubicBezTo>
                <a:cubicBezTo>
                  <a:pt x="69" y="175"/>
                  <a:pt x="94" y="189"/>
                  <a:pt x="104" y="189"/>
                </a:cubicBezTo>
                <a:cubicBezTo>
                  <a:pt x="115" y="189"/>
                  <a:pt x="140" y="175"/>
                  <a:pt x="162" y="153"/>
                </a:cubicBezTo>
                <a:cubicBezTo>
                  <a:pt x="178" y="137"/>
                  <a:pt x="204" y="104"/>
                  <a:pt x="204" y="64"/>
                </a:cubicBezTo>
                <a:cubicBezTo>
                  <a:pt x="204" y="30"/>
                  <a:pt x="178" y="5"/>
                  <a:pt x="155" y="5"/>
                </a:cubicBezTo>
                <a:cubicBezTo>
                  <a:pt x="127" y="5"/>
                  <a:pt x="107" y="23"/>
                  <a:pt x="107" y="39"/>
                </a:cubicBezTo>
                <a:cubicBezTo>
                  <a:pt x="107" y="40"/>
                  <a:pt x="106" y="41"/>
                  <a:pt x="104" y="41"/>
                </a:cubicBezTo>
                <a:cubicBezTo>
                  <a:pt x="103" y="41"/>
                  <a:pt x="102" y="40"/>
                  <a:pt x="102" y="39"/>
                </a:cubicBezTo>
                <a:cubicBezTo>
                  <a:pt x="102" y="19"/>
                  <a:pt x="76" y="5"/>
                  <a:pt x="53" y="5"/>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pic>
        <p:nvPicPr>
          <p:cNvPr id="1026" name="Picture 2" descr="Image result for emoji clear background">
            <a:extLst>
              <a:ext uri="{FF2B5EF4-FFF2-40B4-BE49-F238E27FC236}">
                <a16:creationId xmlns:a16="http://schemas.microsoft.com/office/drawing/2014/main" id="{BFCE318B-5D86-41FE-B156-43A829FA05C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flipH="1">
            <a:off x="4171976" y="3883180"/>
            <a:ext cx="454816" cy="4548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00915075"/>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14:presetBounceEnd="55556">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14:bounceEnd="55556">
                                          <p:cBhvr additive="base">
                                            <p:cTn id="7" dur="900" fill="hold"/>
                                            <p:tgtEl>
                                              <p:spTgt spid="4"/>
                                            </p:tgtEl>
                                            <p:attrNameLst>
                                              <p:attrName>ppt_x</p:attrName>
                                            </p:attrNameLst>
                                          </p:cBhvr>
                                          <p:tavLst>
                                            <p:tav tm="0">
                                              <p:val>
                                                <p:strVal val="#ppt_x"/>
                                              </p:val>
                                            </p:tav>
                                            <p:tav tm="100000">
                                              <p:val>
                                                <p:strVal val="#ppt_x"/>
                                              </p:val>
                                            </p:tav>
                                          </p:tavLst>
                                        </p:anim>
                                        <p:anim calcmode="lin" valueType="num" p14:bounceEnd="55556">
                                          <p:cBhvr additive="base">
                                            <p:cTn id="8" dur="900" fill="hold"/>
                                            <p:tgtEl>
                                              <p:spTgt spid="4"/>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14:presetBounceEnd="55556">
                                      <p:stCondLst>
                                        <p:cond delay="300"/>
                                      </p:stCondLst>
                                      <p:childTnLst>
                                        <p:set>
                                          <p:cBhvr>
                                            <p:cTn id="10" dur="1" fill="hold">
                                              <p:stCondLst>
                                                <p:cond delay="0"/>
                                              </p:stCondLst>
                                            </p:cTn>
                                            <p:tgtEl>
                                              <p:spTgt spid="22"/>
                                            </p:tgtEl>
                                            <p:attrNameLst>
                                              <p:attrName>style.visibility</p:attrName>
                                            </p:attrNameLst>
                                          </p:cBhvr>
                                          <p:to>
                                            <p:strVal val="visible"/>
                                          </p:to>
                                        </p:set>
                                        <p:anim calcmode="lin" valueType="num" p14:bounceEnd="55556">
                                          <p:cBhvr additive="base">
                                            <p:cTn id="11" dur="1000" fill="hold"/>
                                            <p:tgtEl>
                                              <p:spTgt spid="22"/>
                                            </p:tgtEl>
                                            <p:attrNameLst>
                                              <p:attrName>ppt_x</p:attrName>
                                            </p:attrNameLst>
                                          </p:cBhvr>
                                          <p:tavLst>
                                            <p:tav tm="0">
                                              <p:val>
                                                <p:strVal val="#ppt_x"/>
                                              </p:val>
                                            </p:tav>
                                            <p:tav tm="100000">
                                              <p:val>
                                                <p:strVal val="#ppt_x"/>
                                              </p:val>
                                            </p:tav>
                                          </p:tavLst>
                                        </p:anim>
                                        <p:anim calcmode="lin" valueType="num" p14:bounceEnd="55556">
                                          <p:cBhvr additive="base">
                                            <p:cTn id="12" dur="1000" fill="hold"/>
                                            <p:tgtEl>
                                              <p:spTgt spid="22"/>
                                            </p:tgtEl>
                                            <p:attrNameLst>
                                              <p:attrName>ppt_y</p:attrName>
                                            </p:attrNameLst>
                                          </p:cBhvr>
                                          <p:tavLst>
                                            <p:tav tm="0">
                                              <p:val>
                                                <p:strVal val="0-#ppt_h/2"/>
                                              </p:val>
                                            </p:tav>
                                            <p:tav tm="100000">
                                              <p:val>
                                                <p:strVal val="#ppt_y"/>
                                              </p:val>
                                            </p:tav>
                                          </p:tavLst>
                                        </p:anim>
                                      </p:childTnLst>
                                    </p:cTn>
                                  </p:par>
                                  <p:par>
                                    <p:cTn id="13" presetID="2" presetClass="entr" presetSubtype="1" fill="hold" grpId="0" nodeType="withEffect" p14:presetBounceEnd="55556">
                                      <p:stCondLst>
                                        <p:cond delay="600"/>
                                      </p:stCondLst>
                                      <p:childTnLst>
                                        <p:set>
                                          <p:cBhvr>
                                            <p:cTn id="14" dur="1" fill="hold">
                                              <p:stCondLst>
                                                <p:cond delay="0"/>
                                              </p:stCondLst>
                                            </p:cTn>
                                            <p:tgtEl>
                                              <p:spTgt spid="21"/>
                                            </p:tgtEl>
                                            <p:attrNameLst>
                                              <p:attrName>style.visibility</p:attrName>
                                            </p:attrNameLst>
                                          </p:cBhvr>
                                          <p:to>
                                            <p:strVal val="visible"/>
                                          </p:to>
                                        </p:set>
                                        <p:anim calcmode="lin" valueType="num" p14:bounceEnd="55556">
                                          <p:cBhvr additive="base">
                                            <p:cTn id="15" dur="1100" fill="hold"/>
                                            <p:tgtEl>
                                              <p:spTgt spid="21"/>
                                            </p:tgtEl>
                                            <p:attrNameLst>
                                              <p:attrName>ppt_x</p:attrName>
                                            </p:attrNameLst>
                                          </p:cBhvr>
                                          <p:tavLst>
                                            <p:tav tm="0">
                                              <p:val>
                                                <p:strVal val="#ppt_x"/>
                                              </p:val>
                                            </p:tav>
                                            <p:tav tm="100000">
                                              <p:val>
                                                <p:strVal val="#ppt_x"/>
                                              </p:val>
                                            </p:tav>
                                          </p:tavLst>
                                        </p:anim>
                                        <p:anim calcmode="lin" valueType="num" p14:bounceEnd="55556">
                                          <p:cBhvr additive="base">
                                            <p:cTn id="16" dur="1100" fill="hold"/>
                                            <p:tgtEl>
                                              <p:spTgt spid="21"/>
                                            </p:tgtEl>
                                            <p:attrNameLst>
                                              <p:attrName>ppt_y</p:attrName>
                                            </p:attrNameLst>
                                          </p:cBhvr>
                                          <p:tavLst>
                                            <p:tav tm="0">
                                              <p:val>
                                                <p:strVal val="0-#ppt_h/2"/>
                                              </p:val>
                                            </p:tav>
                                            <p:tav tm="100000">
                                              <p:val>
                                                <p:strVal val="#ppt_y"/>
                                              </p:val>
                                            </p:tav>
                                          </p:tavLst>
                                        </p:anim>
                                      </p:childTnLst>
                                    </p:cTn>
                                  </p:par>
                                  <p:par>
                                    <p:cTn id="17" presetID="2" presetClass="entr" presetSubtype="1" fill="hold" grpId="0" nodeType="withEffect" p14:presetBounceEnd="55556">
                                      <p:stCondLst>
                                        <p:cond delay="1000"/>
                                      </p:stCondLst>
                                      <p:childTnLst>
                                        <p:set>
                                          <p:cBhvr>
                                            <p:cTn id="18" dur="1" fill="hold">
                                              <p:stCondLst>
                                                <p:cond delay="0"/>
                                              </p:stCondLst>
                                            </p:cTn>
                                            <p:tgtEl>
                                              <p:spTgt spid="7"/>
                                            </p:tgtEl>
                                            <p:attrNameLst>
                                              <p:attrName>style.visibility</p:attrName>
                                            </p:attrNameLst>
                                          </p:cBhvr>
                                          <p:to>
                                            <p:strVal val="visible"/>
                                          </p:to>
                                        </p:set>
                                        <p:anim calcmode="lin" valueType="num" p14:bounceEnd="55556">
                                          <p:cBhvr additive="base">
                                            <p:cTn id="19" dur="1200" fill="hold"/>
                                            <p:tgtEl>
                                              <p:spTgt spid="7"/>
                                            </p:tgtEl>
                                            <p:attrNameLst>
                                              <p:attrName>ppt_x</p:attrName>
                                            </p:attrNameLst>
                                          </p:cBhvr>
                                          <p:tavLst>
                                            <p:tav tm="0">
                                              <p:val>
                                                <p:strVal val="#ppt_x"/>
                                              </p:val>
                                            </p:tav>
                                            <p:tav tm="100000">
                                              <p:val>
                                                <p:strVal val="#ppt_x"/>
                                              </p:val>
                                            </p:tav>
                                          </p:tavLst>
                                        </p:anim>
                                        <p:anim calcmode="lin" valueType="num" p14:bounceEnd="55556">
                                          <p:cBhvr additive="base">
                                            <p:cTn id="20" dur="1200" fill="hold"/>
                                            <p:tgtEl>
                                              <p:spTgt spid="7"/>
                                            </p:tgtEl>
                                            <p:attrNameLst>
                                              <p:attrName>ppt_y</p:attrName>
                                            </p:attrNameLst>
                                          </p:cBhvr>
                                          <p:tavLst>
                                            <p:tav tm="0">
                                              <p:val>
                                                <p:strVal val="0-#ppt_h/2"/>
                                              </p:val>
                                            </p:tav>
                                            <p:tav tm="100000">
                                              <p:val>
                                                <p:strVal val="#ppt_y"/>
                                              </p:val>
                                            </p:tav>
                                          </p:tavLst>
                                        </p:anim>
                                      </p:childTnLst>
                                    </p:cTn>
                                  </p:par>
                                  <p:par>
                                    <p:cTn id="21" presetID="10" presetClass="entr" presetSubtype="0" fill="hold" nodeType="withEffect">
                                      <p:stCondLst>
                                        <p:cond delay="600"/>
                                      </p:stCondLst>
                                      <p:childTnLst>
                                        <p:set>
                                          <p:cBhvr>
                                            <p:cTn id="22" dur="1" fill="hold">
                                              <p:stCondLst>
                                                <p:cond delay="0"/>
                                              </p:stCondLst>
                                            </p:cTn>
                                            <p:tgtEl>
                                              <p:spTgt spid="18"/>
                                            </p:tgtEl>
                                            <p:attrNameLst>
                                              <p:attrName>style.visibility</p:attrName>
                                            </p:attrNameLst>
                                          </p:cBhvr>
                                          <p:to>
                                            <p:strVal val="visible"/>
                                          </p:to>
                                        </p:set>
                                        <p:animEffect transition="in" filter="fade">
                                          <p:cBhvr>
                                            <p:cTn id="23" dur="500"/>
                                            <p:tgtEl>
                                              <p:spTgt spid="18"/>
                                            </p:tgtEl>
                                          </p:cBhvr>
                                        </p:animEffect>
                                      </p:childTnLst>
                                    </p:cTn>
                                  </p:par>
                                  <p:par>
                                    <p:cTn id="24" presetID="10" presetClass="entr" presetSubtype="0" fill="hold" grpId="0" nodeType="withEffect">
                                      <p:stCondLst>
                                        <p:cond delay="600"/>
                                      </p:stCondLst>
                                      <p:childTnLst>
                                        <p:set>
                                          <p:cBhvr>
                                            <p:cTn id="25" dur="1" fill="hold">
                                              <p:stCondLst>
                                                <p:cond delay="0"/>
                                              </p:stCondLst>
                                            </p:cTn>
                                            <p:tgtEl>
                                              <p:spTgt spid="10"/>
                                            </p:tgtEl>
                                            <p:attrNameLst>
                                              <p:attrName>style.visibility</p:attrName>
                                            </p:attrNameLst>
                                          </p:cBhvr>
                                          <p:to>
                                            <p:strVal val="visible"/>
                                          </p:to>
                                        </p:set>
                                        <p:animEffect transition="in" filter="fade">
                                          <p:cBhvr>
                                            <p:cTn id="26" dur="500"/>
                                            <p:tgtEl>
                                              <p:spTgt spid="10"/>
                                            </p:tgtEl>
                                          </p:cBhvr>
                                        </p:animEffect>
                                      </p:childTnLst>
                                    </p:cTn>
                                  </p:par>
                                  <p:par>
                                    <p:cTn id="27" presetID="10" presetClass="entr" presetSubtype="0" fill="hold" grpId="0" nodeType="withEffect">
                                      <p:stCondLst>
                                        <p:cond delay="600"/>
                                      </p:stCondLst>
                                      <p:childTnLst>
                                        <p:set>
                                          <p:cBhvr>
                                            <p:cTn id="28" dur="1" fill="hold">
                                              <p:stCondLst>
                                                <p:cond delay="0"/>
                                              </p:stCondLst>
                                            </p:cTn>
                                            <p:tgtEl>
                                              <p:spTgt spid="27"/>
                                            </p:tgtEl>
                                            <p:attrNameLst>
                                              <p:attrName>style.visibility</p:attrName>
                                            </p:attrNameLst>
                                          </p:cBhvr>
                                          <p:to>
                                            <p:strVal val="visible"/>
                                          </p:to>
                                        </p:set>
                                        <p:animEffect transition="in" filter="fade">
                                          <p:cBhvr>
                                            <p:cTn id="29" dur="500"/>
                                            <p:tgtEl>
                                              <p:spTgt spid="27"/>
                                            </p:tgtEl>
                                          </p:cBhvr>
                                        </p:animEffect>
                                      </p:childTnLst>
                                    </p:cTn>
                                  </p:par>
                                  <p:par>
                                    <p:cTn id="30" presetID="10" presetClass="entr" presetSubtype="0" fill="hold" grpId="0" nodeType="withEffect">
                                      <p:stCondLst>
                                        <p:cond delay="900"/>
                                      </p:stCondLst>
                                      <p:childTnLst>
                                        <p:set>
                                          <p:cBhvr>
                                            <p:cTn id="31" dur="1" fill="hold">
                                              <p:stCondLst>
                                                <p:cond delay="0"/>
                                              </p:stCondLst>
                                            </p:cTn>
                                            <p:tgtEl>
                                              <p:spTgt spid="11"/>
                                            </p:tgtEl>
                                            <p:attrNameLst>
                                              <p:attrName>style.visibility</p:attrName>
                                            </p:attrNameLst>
                                          </p:cBhvr>
                                          <p:to>
                                            <p:strVal val="visible"/>
                                          </p:to>
                                        </p:set>
                                        <p:animEffect transition="in" filter="fade">
                                          <p:cBhvr>
                                            <p:cTn id="32" dur="500"/>
                                            <p:tgtEl>
                                              <p:spTgt spid="11"/>
                                            </p:tgtEl>
                                          </p:cBhvr>
                                        </p:animEffect>
                                      </p:childTnLst>
                                    </p:cTn>
                                  </p:par>
                                  <p:par>
                                    <p:cTn id="33" presetID="10" presetClass="entr" presetSubtype="0" fill="hold" nodeType="withEffect">
                                      <p:stCondLst>
                                        <p:cond delay="900"/>
                                      </p:stCondLst>
                                      <p:childTnLst>
                                        <p:set>
                                          <p:cBhvr>
                                            <p:cTn id="34" dur="1" fill="hold">
                                              <p:stCondLst>
                                                <p:cond delay="0"/>
                                              </p:stCondLst>
                                            </p:cTn>
                                            <p:tgtEl>
                                              <p:spTgt spid="15"/>
                                            </p:tgtEl>
                                            <p:attrNameLst>
                                              <p:attrName>style.visibility</p:attrName>
                                            </p:attrNameLst>
                                          </p:cBhvr>
                                          <p:to>
                                            <p:strVal val="visible"/>
                                          </p:to>
                                        </p:set>
                                        <p:animEffect transition="in" filter="fade">
                                          <p:cBhvr>
                                            <p:cTn id="35" dur="500"/>
                                            <p:tgtEl>
                                              <p:spTgt spid="15"/>
                                            </p:tgtEl>
                                          </p:cBhvr>
                                        </p:animEffect>
                                      </p:childTnLst>
                                    </p:cTn>
                                  </p:par>
                                  <p:par>
                                    <p:cTn id="36" presetID="10" presetClass="entr" presetSubtype="0" fill="hold" nodeType="withEffect">
                                      <p:stCondLst>
                                        <p:cond delay="900"/>
                                      </p:stCondLst>
                                      <p:childTnLst>
                                        <p:set>
                                          <p:cBhvr>
                                            <p:cTn id="37" dur="1" fill="hold">
                                              <p:stCondLst>
                                                <p:cond delay="0"/>
                                              </p:stCondLst>
                                            </p:cTn>
                                            <p:tgtEl>
                                              <p:spTgt spid="26"/>
                                            </p:tgtEl>
                                            <p:attrNameLst>
                                              <p:attrName>style.visibility</p:attrName>
                                            </p:attrNameLst>
                                          </p:cBhvr>
                                          <p:to>
                                            <p:strVal val="visible"/>
                                          </p:to>
                                        </p:set>
                                        <p:animEffect transition="in" filter="fade">
                                          <p:cBhvr>
                                            <p:cTn id="38" dur="500"/>
                                            <p:tgtEl>
                                              <p:spTgt spid="26"/>
                                            </p:tgtEl>
                                          </p:cBhvr>
                                        </p:animEffect>
                                      </p:childTnLst>
                                    </p:cTn>
                                  </p:par>
                                  <p:par>
                                    <p:cTn id="39" presetID="10" presetClass="entr" presetSubtype="0" fill="hold" grpId="0" nodeType="withEffect">
                                      <p:stCondLst>
                                        <p:cond delay="900"/>
                                      </p:stCondLst>
                                      <p:childTnLst>
                                        <p:set>
                                          <p:cBhvr>
                                            <p:cTn id="40" dur="1" fill="hold">
                                              <p:stCondLst>
                                                <p:cond delay="0"/>
                                              </p:stCondLst>
                                            </p:cTn>
                                            <p:tgtEl>
                                              <p:spTgt spid="30"/>
                                            </p:tgtEl>
                                            <p:attrNameLst>
                                              <p:attrName>style.visibility</p:attrName>
                                            </p:attrNameLst>
                                          </p:cBhvr>
                                          <p:to>
                                            <p:strVal val="visible"/>
                                          </p:to>
                                        </p:set>
                                        <p:animEffect transition="in" filter="fade">
                                          <p:cBhvr>
                                            <p:cTn id="41" dur="500"/>
                                            <p:tgtEl>
                                              <p:spTgt spid="30"/>
                                            </p:tgtEl>
                                          </p:cBhvr>
                                        </p:animEffect>
                                      </p:childTnLst>
                                    </p:cTn>
                                  </p:par>
                                  <p:par>
                                    <p:cTn id="42" presetID="10" presetClass="entr" presetSubtype="0" fill="hold" grpId="0" nodeType="withEffect">
                                      <p:stCondLst>
                                        <p:cond delay="1200"/>
                                      </p:stCondLst>
                                      <p:childTnLst>
                                        <p:set>
                                          <p:cBhvr>
                                            <p:cTn id="43" dur="1" fill="hold">
                                              <p:stCondLst>
                                                <p:cond delay="0"/>
                                              </p:stCondLst>
                                            </p:cTn>
                                            <p:tgtEl>
                                              <p:spTgt spid="12"/>
                                            </p:tgtEl>
                                            <p:attrNameLst>
                                              <p:attrName>style.visibility</p:attrName>
                                            </p:attrNameLst>
                                          </p:cBhvr>
                                          <p:to>
                                            <p:strVal val="visible"/>
                                          </p:to>
                                        </p:set>
                                        <p:animEffect transition="in" filter="fade">
                                          <p:cBhvr>
                                            <p:cTn id="44" dur="500"/>
                                            <p:tgtEl>
                                              <p:spTgt spid="12"/>
                                            </p:tgtEl>
                                          </p:cBhvr>
                                        </p:animEffect>
                                      </p:childTnLst>
                                    </p:cTn>
                                  </p:par>
                                  <p:par>
                                    <p:cTn id="45" presetID="10" presetClass="entr" presetSubtype="0" fill="hold" nodeType="withEffect">
                                      <p:stCondLst>
                                        <p:cond delay="1200"/>
                                      </p:stCondLst>
                                      <p:childTnLst>
                                        <p:set>
                                          <p:cBhvr>
                                            <p:cTn id="46" dur="1" fill="hold">
                                              <p:stCondLst>
                                                <p:cond delay="0"/>
                                              </p:stCondLst>
                                            </p:cTn>
                                            <p:tgtEl>
                                              <p:spTgt spid="19"/>
                                            </p:tgtEl>
                                            <p:attrNameLst>
                                              <p:attrName>style.visibility</p:attrName>
                                            </p:attrNameLst>
                                          </p:cBhvr>
                                          <p:to>
                                            <p:strVal val="visible"/>
                                          </p:to>
                                        </p:set>
                                        <p:animEffect transition="in" filter="fade">
                                          <p:cBhvr>
                                            <p:cTn id="47" dur="500"/>
                                            <p:tgtEl>
                                              <p:spTgt spid="19"/>
                                            </p:tgtEl>
                                          </p:cBhvr>
                                        </p:animEffect>
                                      </p:childTnLst>
                                    </p:cTn>
                                  </p:par>
                                  <p:par>
                                    <p:cTn id="48" presetID="10" presetClass="entr" presetSubtype="0" fill="hold" grpId="0" nodeType="withEffect">
                                      <p:stCondLst>
                                        <p:cond delay="1200"/>
                                      </p:stCondLst>
                                      <p:childTnLst>
                                        <p:set>
                                          <p:cBhvr>
                                            <p:cTn id="49" dur="1" fill="hold">
                                              <p:stCondLst>
                                                <p:cond delay="0"/>
                                              </p:stCondLst>
                                            </p:cTn>
                                            <p:tgtEl>
                                              <p:spTgt spid="29"/>
                                            </p:tgtEl>
                                            <p:attrNameLst>
                                              <p:attrName>style.visibility</p:attrName>
                                            </p:attrNameLst>
                                          </p:cBhvr>
                                          <p:to>
                                            <p:strVal val="visible"/>
                                          </p:to>
                                        </p:set>
                                        <p:animEffect transition="in" filter="fade">
                                          <p:cBhvr>
                                            <p:cTn id="50" dur="500"/>
                                            <p:tgtEl>
                                              <p:spTgt spid="29"/>
                                            </p:tgtEl>
                                          </p:cBhvr>
                                        </p:animEffect>
                                      </p:childTnLst>
                                    </p:cTn>
                                  </p:par>
                                  <p:par>
                                    <p:cTn id="51" presetID="10" presetClass="entr" presetSubtype="0" fill="hold" grpId="0" nodeType="withEffect">
                                      <p:stCondLst>
                                        <p:cond delay="1500"/>
                                      </p:stCondLst>
                                      <p:childTnLst>
                                        <p:set>
                                          <p:cBhvr>
                                            <p:cTn id="52" dur="1" fill="hold">
                                              <p:stCondLst>
                                                <p:cond delay="0"/>
                                              </p:stCondLst>
                                            </p:cTn>
                                            <p:tgtEl>
                                              <p:spTgt spid="13"/>
                                            </p:tgtEl>
                                            <p:attrNameLst>
                                              <p:attrName>style.visibility</p:attrName>
                                            </p:attrNameLst>
                                          </p:cBhvr>
                                          <p:to>
                                            <p:strVal val="visible"/>
                                          </p:to>
                                        </p:set>
                                        <p:animEffect transition="in" filter="fade">
                                          <p:cBhvr>
                                            <p:cTn id="53" dur="500"/>
                                            <p:tgtEl>
                                              <p:spTgt spid="13"/>
                                            </p:tgtEl>
                                          </p:cBhvr>
                                        </p:animEffect>
                                      </p:childTnLst>
                                    </p:cTn>
                                  </p:par>
                                  <p:par>
                                    <p:cTn id="54" presetID="10" presetClass="entr" presetSubtype="0" fill="hold" nodeType="withEffect">
                                      <p:stCondLst>
                                        <p:cond delay="1500"/>
                                      </p:stCondLst>
                                      <p:childTnLst>
                                        <p:set>
                                          <p:cBhvr>
                                            <p:cTn id="55" dur="1" fill="hold">
                                              <p:stCondLst>
                                                <p:cond delay="0"/>
                                              </p:stCondLst>
                                            </p:cTn>
                                            <p:tgtEl>
                                              <p:spTgt spid="17"/>
                                            </p:tgtEl>
                                            <p:attrNameLst>
                                              <p:attrName>style.visibility</p:attrName>
                                            </p:attrNameLst>
                                          </p:cBhvr>
                                          <p:to>
                                            <p:strVal val="visible"/>
                                          </p:to>
                                        </p:set>
                                        <p:animEffect transition="in" filter="fade">
                                          <p:cBhvr>
                                            <p:cTn id="56" dur="500"/>
                                            <p:tgtEl>
                                              <p:spTgt spid="17"/>
                                            </p:tgtEl>
                                          </p:cBhvr>
                                        </p:animEffect>
                                      </p:childTnLst>
                                    </p:cTn>
                                  </p:par>
                                  <p:par>
                                    <p:cTn id="57" presetID="10" presetClass="entr" presetSubtype="0" fill="hold" nodeType="withEffect">
                                      <p:stCondLst>
                                        <p:cond delay="1500"/>
                                      </p:stCondLst>
                                      <p:childTnLst>
                                        <p:set>
                                          <p:cBhvr>
                                            <p:cTn id="58" dur="1" fill="hold">
                                              <p:stCondLst>
                                                <p:cond delay="0"/>
                                              </p:stCondLst>
                                            </p:cTn>
                                            <p:tgtEl>
                                              <p:spTgt spid="23"/>
                                            </p:tgtEl>
                                            <p:attrNameLst>
                                              <p:attrName>style.visibility</p:attrName>
                                            </p:attrNameLst>
                                          </p:cBhvr>
                                          <p:to>
                                            <p:strVal val="visible"/>
                                          </p:to>
                                        </p:set>
                                        <p:animEffect transition="in" filter="fade">
                                          <p:cBhvr>
                                            <p:cTn id="59" dur="500"/>
                                            <p:tgtEl>
                                              <p:spTgt spid="23"/>
                                            </p:tgtEl>
                                          </p:cBhvr>
                                        </p:animEffect>
                                      </p:childTnLst>
                                    </p:cTn>
                                  </p:par>
                                  <p:par>
                                    <p:cTn id="60" presetID="10" presetClass="entr" presetSubtype="0" fill="hold" grpId="0" nodeType="withEffect">
                                      <p:stCondLst>
                                        <p:cond delay="1500"/>
                                      </p:stCondLst>
                                      <p:childTnLst>
                                        <p:set>
                                          <p:cBhvr>
                                            <p:cTn id="61" dur="1" fill="hold">
                                              <p:stCondLst>
                                                <p:cond delay="0"/>
                                              </p:stCondLst>
                                            </p:cTn>
                                            <p:tgtEl>
                                              <p:spTgt spid="31"/>
                                            </p:tgtEl>
                                            <p:attrNameLst>
                                              <p:attrName>style.visibility</p:attrName>
                                            </p:attrNameLst>
                                          </p:cBhvr>
                                          <p:to>
                                            <p:strVal val="visible"/>
                                          </p:to>
                                        </p:set>
                                        <p:animEffect transition="in" filter="fade">
                                          <p:cBhvr>
                                            <p:cTn id="62" dur="500"/>
                                            <p:tgtEl>
                                              <p:spTgt spid="31"/>
                                            </p:tgtEl>
                                          </p:cBhvr>
                                        </p:animEffect>
                                      </p:childTnLst>
                                    </p:cTn>
                                  </p:par>
                                  <p:par>
                                    <p:cTn id="63" presetID="1" presetClass="entr" presetSubtype="0" fill="hold" nodeType="withEffect">
                                      <p:stCondLst>
                                        <p:cond delay="1500"/>
                                      </p:stCondLst>
                                      <p:childTnLst>
                                        <p:set>
                                          <p:cBhvr>
                                            <p:cTn id="64" dur="1" fill="hold">
                                              <p:stCondLst>
                                                <p:cond delay="0"/>
                                              </p:stCondLst>
                                            </p:cTn>
                                            <p:tgtEl>
                                              <p:spTgt spid="10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21" grpId="0" animBg="1"/>
          <p:bldP spid="22" grpId="0" animBg="1"/>
          <p:bldP spid="4" grpId="0" animBg="1"/>
          <p:bldP spid="10" grpId="0" animBg="1"/>
          <p:bldP spid="11" grpId="0" animBg="1"/>
          <p:bldP spid="12" grpId="0" animBg="1"/>
          <p:bldP spid="13" grpId="0" animBg="1"/>
          <p:bldP spid="27" grpId="0"/>
          <p:bldP spid="29" grpId="0"/>
          <p:bldP spid="30" grpId="0"/>
          <p:bldP spid="31"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900" fill="hold"/>
                                            <p:tgtEl>
                                              <p:spTgt spid="4"/>
                                            </p:tgtEl>
                                            <p:attrNameLst>
                                              <p:attrName>ppt_x</p:attrName>
                                            </p:attrNameLst>
                                          </p:cBhvr>
                                          <p:tavLst>
                                            <p:tav tm="0">
                                              <p:val>
                                                <p:strVal val="#ppt_x"/>
                                              </p:val>
                                            </p:tav>
                                            <p:tav tm="100000">
                                              <p:val>
                                                <p:strVal val="#ppt_x"/>
                                              </p:val>
                                            </p:tav>
                                          </p:tavLst>
                                        </p:anim>
                                        <p:anim calcmode="lin" valueType="num">
                                          <p:cBhvr additive="base">
                                            <p:cTn id="8" dur="900" fill="hold"/>
                                            <p:tgtEl>
                                              <p:spTgt spid="4"/>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stCondLst>
                                        <p:cond delay="300"/>
                                      </p:stCondLst>
                                      <p:childTnLst>
                                        <p:set>
                                          <p:cBhvr>
                                            <p:cTn id="10" dur="1" fill="hold">
                                              <p:stCondLst>
                                                <p:cond delay="0"/>
                                              </p:stCondLst>
                                            </p:cTn>
                                            <p:tgtEl>
                                              <p:spTgt spid="22"/>
                                            </p:tgtEl>
                                            <p:attrNameLst>
                                              <p:attrName>style.visibility</p:attrName>
                                            </p:attrNameLst>
                                          </p:cBhvr>
                                          <p:to>
                                            <p:strVal val="visible"/>
                                          </p:to>
                                        </p:set>
                                        <p:anim calcmode="lin" valueType="num">
                                          <p:cBhvr additive="base">
                                            <p:cTn id="11" dur="1000" fill="hold"/>
                                            <p:tgtEl>
                                              <p:spTgt spid="22"/>
                                            </p:tgtEl>
                                            <p:attrNameLst>
                                              <p:attrName>ppt_x</p:attrName>
                                            </p:attrNameLst>
                                          </p:cBhvr>
                                          <p:tavLst>
                                            <p:tav tm="0">
                                              <p:val>
                                                <p:strVal val="#ppt_x"/>
                                              </p:val>
                                            </p:tav>
                                            <p:tav tm="100000">
                                              <p:val>
                                                <p:strVal val="#ppt_x"/>
                                              </p:val>
                                            </p:tav>
                                          </p:tavLst>
                                        </p:anim>
                                        <p:anim calcmode="lin" valueType="num">
                                          <p:cBhvr additive="base">
                                            <p:cTn id="12" dur="1000" fill="hold"/>
                                            <p:tgtEl>
                                              <p:spTgt spid="22"/>
                                            </p:tgtEl>
                                            <p:attrNameLst>
                                              <p:attrName>ppt_y</p:attrName>
                                            </p:attrNameLst>
                                          </p:cBhvr>
                                          <p:tavLst>
                                            <p:tav tm="0">
                                              <p:val>
                                                <p:strVal val="0-#ppt_h/2"/>
                                              </p:val>
                                            </p:tav>
                                            <p:tav tm="100000">
                                              <p:val>
                                                <p:strVal val="#ppt_y"/>
                                              </p:val>
                                            </p:tav>
                                          </p:tavLst>
                                        </p:anim>
                                      </p:childTnLst>
                                    </p:cTn>
                                  </p:par>
                                  <p:par>
                                    <p:cTn id="13" presetID="2" presetClass="entr" presetSubtype="1" fill="hold" grpId="0" nodeType="withEffect">
                                      <p:stCondLst>
                                        <p:cond delay="60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1100" fill="hold"/>
                                            <p:tgtEl>
                                              <p:spTgt spid="21"/>
                                            </p:tgtEl>
                                            <p:attrNameLst>
                                              <p:attrName>ppt_x</p:attrName>
                                            </p:attrNameLst>
                                          </p:cBhvr>
                                          <p:tavLst>
                                            <p:tav tm="0">
                                              <p:val>
                                                <p:strVal val="#ppt_x"/>
                                              </p:val>
                                            </p:tav>
                                            <p:tav tm="100000">
                                              <p:val>
                                                <p:strVal val="#ppt_x"/>
                                              </p:val>
                                            </p:tav>
                                          </p:tavLst>
                                        </p:anim>
                                        <p:anim calcmode="lin" valueType="num">
                                          <p:cBhvr additive="base">
                                            <p:cTn id="16" dur="1100" fill="hold"/>
                                            <p:tgtEl>
                                              <p:spTgt spid="21"/>
                                            </p:tgtEl>
                                            <p:attrNameLst>
                                              <p:attrName>ppt_y</p:attrName>
                                            </p:attrNameLst>
                                          </p:cBhvr>
                                          <p:tavLst>
                                            <p:tav tm="0">
                                              <p:val>
                                                <p:strVal val="0-#ppt_h/2"/>
                                              </p:val>
                                            </p:tav>
                                            <p:tav tm="100000">
                                              <p:val>
                                                <p:strVal val="#ppt_y"/>
                                              </p:val>
                                            </p:tav>
                                          </p:tavLst>
                                        </p:anim>
                                      </p:childTnLst>
                                    </p:cTn>
                                  </p:par>
                                  <p:par>
                                    <p:cTn id="17" presetID="2" presetClass="entr" presetSubtype="1" fill="hold" grpId="0" nodeType="withEffect">
                                      <p:stCondLst>
                                        <p:cond delay="100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1200" fill="hold"/>
                                            <p:tgtEl>
                                              <p:spTgt spid="7"/>
                                            </p:tgtEl>
                                            <p:attrNameLst>
                                              <p:attrName>ppt_x</p:attrName>
                                            </p:attrNameLst>
                                          </p:cBhvr>
                                          <p:tavLst>
                                            <p:tav tm="0">
                                              <p:val>
                                                <p:strVal val="#ppt_x"/>
                                              </p:val>
                                            </p:tav>
                                            <p:tav tm="100000">
                                              <p:val>
                                                <p:strVal val="#ppt_x"/>
                                              </p:val>
                                            </p:tav>
                                          </p:tavLst>
                                        </p:anim>
                                        <p:anim calcmode="lin" valueType="num">
                                          <p:cBhvr additive="base">
                                            <p:cTn id="20" dur="1200" fill="hold"/>
                                            <p:tgtEl>
                                              <p:spTgt spid="7"/>
                                            </p:tgtEl>
                                            <p:attrNameLst>
                                              <p:attrName>ppt_y</p:attrName>
                                            </p:attrNameLst>
                                          </p:cBhvr>
                                          <p:tavLst>
                                            <p:tav tm="0">
                                              <p:val>
                                                <p:strVal val="0-#ppt_h/2"/>
                                              </p:val>
                                            </p:tav>
                                            <p:tav tm="100000">
                                              <p:val>
                                                <p:strVal val="#ppt_y"/>
                                              </p:val>
                                            </p:tav>
                                          </p:tavLst>
                                        </p:anim>
                                      </p:childTnLst>
                                    </p:cTn>
                                  </p:par>
                                  <p:par>
                                    <p:cTn id="21" presetID="10" presetClass="entr" presetSubtype="0" fill="hold" nodeType="withEffect">
                                      <p:stCondLst>
                                        <p:cond delay="600"/>
                                      </p:stCondLst>
                                      <p:childTnLst>
                                        <p:set>
                                          <p:cBhvr>
                                            <p:cTn id="22" dur="1" fill="hold">
                                              <p:stCondLst>
                                                <p:cond delay="0"/>
                                              </p:stCondLst>
                                            </p:cTn>
                                            <p:tgtEl>
                                              <p:spTgt spid="18"/>
                                            </p:tgtEl>
                                            <p:attrNameLst>
                                              <p:attrName>style.visibility</p:attrName>
                                            </p:attrNameLst>
                                          </p:cBhvr>
                                          <p:to>
                                            <p:strVal val="visible"/>
                                          </p:to>
                                        </p:set>
                                        <p:animEffect transition="in" filter="fade">
                                          <p:cBhvr>
                                            <p:cTn id="23" dur="500"/>
                                            <p:tgtEl>
                                              <p:spTgt spid="18"/>
                                            </p:tgtEl>
                                          </p:cBhvr>
                                        </p:animEffect>
                                      </p:childTnLst>
                                    </p:cTn>
                                  </p:par>
                                  <p:par>
                                    <p:cTn id="24" presetID="10" presetClass="entr" presetSubtype="0" fill="hold" grpId="0" nodeType="withEffect">
                                      <p:stCondLst>
                                        <p:cond delay="600"/>
                                      </p:stCondLst>
                                      <p:childTnLst>
                                        <p:set>
                                          <p:cBhvr>
                                            <p:cTn id="25" dur="1" fill="hold">
                                              <p:stCondLst>
                                                <p:cond delay="0"/>
                                              </p:stCondLst>
                                            </p:cTn>
                                            <p:tgtEl>
                                              <p:spTgt spid="10"/>
                                            </p:tgtEl>
                                            <p:attrNameLst>
                                              <p:attrName>style.visibility</p:attrName>
                                            </p:attrNameLst>
                                          </p:cBhvr>
                                          <p:to>
                                            <p:strVal val="visible"/>
                                          </p:to>
                                        </p:set>
                                        <p:animEffect transition="in" filter="fade">
                                          <p:cBhvr>
                                            <p:cTn id="26" dur="500"/>
                                            <p:tgtEl>
                                              <p:spTgt spid="10"/>
                                            </p:tgtEl>
                                          </p:cBhvr>
                                        </p:animEffect>
                                      </p:childTnLst>
                                    </p:cTn>
                                  </p:par>
                                  <p:par>
                                    <p:cTn id="27" presetID="10" presetClass="entr" presetSubtype="0" fill="hold" grpId="0" nodeType="withEffect">
                                      <p:stCondLst>
                                        <p:cond delay="600"/>
                                      </p:stCondLst>
                                      <p:childTnLst>
                                        <p:set>
                                          <p:cBhvr>
                                            <p:cTn id="28" dur="1" fill="hold">
                                              <p:stCondLst>
                                                <p:cond delay="0"/>
                                              </p:stCondLst>
                                            </p:cTn>
                                            <p:tgtEl>
                                              <p:spTgt spid="27"/>
                                            </p:tgtEl>
                                            <p:attrNameLst>
                                              <p:attrName>style.visibility</p:attrName>
                                            </p:attrNameLst>
                                          </p:cBhvr>
                                          <p:to>
                                            <p:strVal val="visible"/>
                                          </p:to>
                                        </p:set>
                                        <p:animEffect transition="in" filter="fade">
                                          <p:cBhvr>
                                            <p:cTn id="29" dur="500"/>
                                            <p:tgtEl>
                                              <p:spTgt spid="27"/>
                                            </p:tgtEl>
                                          </p:cBhvr>
                                        </p:animEffect>
                                      </p:childTnLst>
                                    </p:cTn>
                                  </p:par>
                                  <p:par>
                                    <p:cTn id="30" presetID="10" presetClass="entr" presetSubtype="0" fill="hold" grpId="0" nodeType="withEffect">
                                      <p:stCondLst>
                                        <p:cond delay="900"/>
                                      </p:stCondLst>
                                      <p:childTnLst>
                                        <p:set>
                                          <p:cBhvr>
                                            <p:cTn id="31" dur="1" fill="hold">
                                              <p:stCondLst>
                                                <p:cond delay="0"/>
                                              </p:stCondLst>
                                            </p:cTn>
                                            <p:tgtEl>
                                              <p:spTgt spid="11"/>
                                            </p:tgtEl>
                                            <p:attrNameLst>
                                              <p:attrName>style.visibility</p:attrName>
                                            </p:attrNameLst>
                                          </p:cBhvr>
                                          <p:to>
                                            <p:strVal val="visible"/>
                                          </p:to>
                                        </p:set>
                                        <p:animEffect transition="in" filter="fade">
                                          <p:cBhvr>
                                            <p:cTn id="32" dur="500"/>
                                            <p:tgtEl>
                                              <p:spTgt spid="11"/>
                                            </p:tgtEl>
                                          </p:cBhvr>
                                        </p:animEffect>
                                      </p:childTnLst>
                                    </p:cTn>
                                  </p:par>
                                  <p:par>
                                    <p:cTn id="33" presetID="10" presetClass="entr" presetSubtype="0" fill="hold" nodeType="withEffect">
                                      <p:stCondLst>
                                        <p:cond delay="900"/>
                                      </p:stCondLst>
                                      <p:childTnLst>
                                        <p:set>
                                          <p:cBhvr>
                                            <p:cTn id="34" dur="1" fill="hold">
                                              <p:stCondLst>
                                                <p:cond delay="0"/>
                                              </p:stCondLst>
                                            </p:cTn>
                                            <p:tgtEl>
                                              <p:spTgt spid="15"/>
                                            </p:tgtEl>
                                            <p:attrNameLst>
                                              <p:attrName>style.visibility</p:attrName>
                                            </p:attrNameLst>
                                          </p:cBhvr>
                                          <p:to>
                                            <p:strVal val="visible"/>
                                          </p:to>
                                        </p:set>
                                        <p:animEffect transition="in" filter="fade">
                                          <p:cBhvr>
                                            <p:cTn id="35" dur="500"/>
                                            <p:tgtEl>
                                              <p:spTgt spid="15"/>
                                            </p:tgtEl>
                                          </p:cBhvr>
                                        </p:animEffect>
                                      </p:childTnLst>
                                    </p:cTn>
                                  </p:par>
                                  <p:par>
                                    <p:cTn id="36" presetID="10" presetClass="entr" presetSubtype="0" fill="hold" nodeType="withEffect">
                                      <p:stCondLst>
                                        <p:cond delay="900"/>
                                      </p:stCondLst>
                                      <p:childTnLst>
                                        <p:set>
                                          <p:cBhvr>
                                            <p:cTn id="37" dur="1" fill="hold">
                                              <p:stCondLst>
                                                <p:cond delay="0"/>
                                              </p:stCondLst>
                                            </p:cTn>
                                            <p:tgtEl>
                                              <p:spTgt spid="26"/>
                                            </p:tgtEl>
                                            <p:attrNameLst>
                                              <p:attrName>style.visibility</p:attrName>
                                            </p:attrNameLst>
                                          </p:cBhvr>
                                          <p:to>
                                            <p:strVal val="visible"/>
                                          </p:to>
                                        </p:set>
                                        <p:animEffect transition="in" filter="fade">
                                          <p:cBhvr>
                                            <p:cTn id="38" dur="500"/>
                                            <p:tgtEl>
                                              <p:spTgt spid="26"/>
                                            </p:tgtEl>
                                          </p:cBhvr>
                                        </p:animEffect>
                                      </p:childTnLst>
                                    </p:cTn>
                                  </p:par>
                                  <p:par>
                                    <p:cTn id="39" presetID="10" presetClass="entr" presetSubtype="0" fill="hold" grpId="0" nodeType="withEffect">
                                      <p:stCondLst>
                                        <p:cond delay="900"/>
                                      </p:stCondLst>
                                      <p:childTnLst>
                                        <p:set>
                                          <p:cBhvr>
                                            <p:cTn id="40" dur="1" fill="hold">
                                              <p:stCondLst>
                                                <p:cond delay="0"/>
                                              </p:stCondLst>
                                            </p:cTn>
                                            <p:tgtEl>
                                              <p:spTgt spid="30"/>
                                            </p:tgtEl>
                                            <p:attrNameLst>
                                              <p:attrName>style.visibility</p:attrName>
                                            </p:attrNameLst>
                                          </p:cBhvr>
                                          <p:to>
                                            <p:strVal val="visible"/>
                                          </p:to>
                                        </p:set>
                                        <p:animEffect transition="in" filter="fade">
                                          <p:cBhvr>
                                            <p:cTn id="41" dur="500"/>
                                            <p:tgtEl>
                                              <p:spTgt spid="30"/>
                                            </p:tgtEl>
                                          </p:cBhvr>
                                        </p:animEffect>
                                      </p:childTnLst>
                                    </p:cTn>
                                  </p:par>
                                  <p:par>
                                    <p:cTn id="42" presetID="10" presetClass="entr" presetSubtype="0" fill="hold" grpId="0" nodeType="withEffect">
                                      <p:stCondLst>
                                        <p:cond delay="1200"/>
                                      </p:stCondLst>
                                      <p:childTnLst>
                                        <p:set>
                                          <p:cBhvr>
                                            <p:cTn id="43" dur="1" fill="hold">
                                              <p:stCondLst>
                                                <p:cond delay="0"/>
                                              </p:stCondLst>
                                            </p:cTn>
                                            <p:tgtEl>
                                              <p:spTgt spid="12"/>
                                            </p:tgtEl>
                                            <p:attrNameLst>
                                              <p:attrName>style.visibility</p:attrName>
                                            </p:attrNameLst>
                                          </p:cBhvr>
                                          <p:to>
                                            <p:strVal val="visible"/>
                                          </p:to>
                                        </p:set>
                                        <p:animEffect transition="in" filter="fade">
                                          <p:cBhvr>
                                            <p:cTn id="44" dur="500"/>
                                            <p:tgtEl>
                                              <p:spTgt spid="12"/>
                                            </p:tgtEl>
                                          </p:cBhvr>
                                        </p:animEffect>
                                      </p:childTnLst>
                                    </p:cTn>
                                  </p:par>
                                  <p:par>
                                    <p:cTn id="45" presetID="10" presetClass="entr" presetSubtype="0" fill="hold" nodeType="withEffect">
                                      <p:stCondLst>
                                        <p:cond delay="1200"/>
                                      </p:stCondLst>
                                      <p:childTnLst>
                                        <p:set>
                                          <p:cBhvr>
                                            <p:cTn id="46" dur="1" fill="hold">
                                              <p:stCondLst>
                                                <p:cond delay="0"/>
                                              </p:stCondLst>
                                            </p:cTn>
                                            <p:tgtEl>
                                              <p:spTgt spid="19"/>
                                            </p:tgtEl>
                                            <p:attrNameLst>
                                              <p:attrName>style.visibility</p:attrName>
                                            </p:attrNameLst>
                                          </p:cBhvr>
                                          <p:to>
                                            <p:strVal val="visible"/>
                                          </p:to>
                                        </p:set>
                                        <p:animEffect transition="in" filter="fade">
                                          <p:cBhvr>
                                            <p:cTn id="47" dur="500"/>
                                            <p:tgtEl>
                                              <p:spTgt spid="19"/>
                                            </p:tgtEl>
                                          </p:cBhvr>
                                        </p:animEffect>
                                      </p:childTnLst>
                                    </p:cTn>
                                  </p:par>
                                  <p:par>
                                    <p:cTn id="48" presetID="10" presetClass="entr" presetSubtype="0" fill="hold" grpId="0" nodeType="withEffect">
                                      <p:stCondLst>
                                        <p:cond delay="1200"/>
                                      </p:stCondLst>
                                      <p:childTnLst>
                                        <p:set>
                                          <p:cBhvr>
                                            <p:cTn id="49" dur="1" fill="hold">
                                              <p:stCondLst>
                                                <p:cond delay="0"/>
                                              </p:stCondLst>
                                            </p:cTn>
                                            <p:tgtEl>
                                              <p:spTgt spid="29"/>
                                            </p:tgtEl>
                                            <p:attrNameLst>
                                              <p:attrName>style.visibility</p:attrName>
                                            </p:attrNameLst>
                                          </p:cBhvr>
                                          <p:to>
                                            <p:strVal val="visible"/>
                                          </p:to>
                                        </p:set>
                                        <p:animEffect transition="in" filter="fade">
                                          <p:cBhvr>
                                            <p:cTn id="50" dur="500"/>
                                            <p:tgtEl>
                                              <p:spTgt spid="29"/>
                                            </p:tgtEl>
                                          </p:cBhvr>
                                        </p:animEffect>
                                      </p:childTnLst>
                                    </p:cTn>
                                  </p:par>
                                  <p:par>
                                    <p:cTn id="51" presetID="10" presetClass="entr" presetSubtype="0" fill="hold" grpId="0" nodeType="withEffect">
                                      <p:stCondLst>
                                        <p:cond delay="1500"/>
                                      </p:stCondLst>
                                      <p:childTnLst>
                                        <p:set>
                                          <p:cBhvr>
                                            <p:cTn id="52" dur="1" fill="hold">
                                              <p:stCondLst>
                                                <p:cond delay="0"/>
                                              </p:stCondLst>
                                            </p:cTn>
                                            <p:tgtEl>
                                              <p:spTgt spid="13"/>
                                            </p:tgtEl>
                                            <p:attrNameLst>
                                              <p:attrName>style.visibility</p:attrName>
                                            </p:attrNameLst>
                                          </p:cBhvr>
                                          <p:to>
                                            <p:strVal val="visible"/>
                                          </p:to>
                                        </p:set>
                                        <p:animEffect transition="in" filter="fade">
                                          <p:cBhvr>
                                            <p:cTn id="53" dur="500"/>
                                            <p:tgtEl>
                                              <p:spTgt spid="13"/>
                                            </p:tgtEl>
                                          </p:cBhvr>
                                        </p:animEffect>
                                      </p:childTnLst>
                                    </p:cTn>
                                  </p:par>
                                  <p:par>
                                    <p:cTn id="54" presetID="10" presetClass="entr" presetSubtype="0" fill="hold" nodeType="withEffect">
                                      <p:stCondLst>
                                        <p:cond delay="1500"/>
                                      </p:stCondLst>
                                      <p:childTnLst>
                                        <p:set>
                                          <p:cBhvr>
                                            <p:cTn id="55" dur="1" fill="hold">
                                              <p:stCondLst>
                                                <p:cond delay="0"/>
                                              </p:stCondLst>
                                            </p:cTn>
                                            <p:tgtEl>
                                              <p:spTgt spid="17"/>
                                            </p:tgtEl>
                                            <p:attrNameLst>
                                              <p:attrName>style.visibility</p:attrName>
                                            </p:attrNameLst>
                                          </p:cBhvr>
                                          <p:to>
                                            <p:strVal val="visible"/>
                                          </p:to>
                                        </p:set>
                                        <p:animEffect transition="in" filter="fade">
                                          <p:cBhvr>
                                            <p:cTn id="56" dur="500"/>
                                            <p:tgtEl>
                                              <p:spTgt spid="17"/>
                                            </p:tgtEl>
                                          </p:cBhvr>
                                        </p:animEffect>
                                      </p:childTnLst>
                                    </p:cTn>
                                  </p:par>
                                  <p:par>
                                    <p:cTn id="57" presetID="10" presetClass="entr" presetSubtype="0" fill="hold" nodeType="withEffect">
                                      <p:stCondLst>
                                        <p:cond delay="1500"/>
                                      </p:stCondLst>
                                      <p:childTnLst>
                                        <p:set>
                                          <p:cBhvr>
                                            <p:cTn id="58" dur="1" fill="hold">
                                              <p:stCondLst>
                                                <p:cond delay="0"/>
                                              </p:stCondLst>
                                            </p:cTn>
                                            <p:tgtEl>
                                              <p:spTgt spid="23"/>
                                            </p:tgtEl>
                                            <p:attrNameLst>
                                              <p:attrName>style.visibility</p:attrName>
                                            </p:attrNameLst>
                                          </p:cBhvr>
                                          <p:to>
                                            <p:strVal val="visible"/>
                                          </p:to>
                                        </p:set>
                                        <p:animEffect transition="in" filter="fade">
                                          <p:cBhvr>
                                            <p:cTn id="59" dur="500"/>
                                            <p:tgtEl>
                                              <p:spTgt spid="23"/>
                                            </p:tgtEl>
                                          </p:cBhvr>
                                        </p:animEffect>
                                      </p:childTnLst>
                                    </p:cTn>
                                  </p:par>
                                  <p:par>
                                    <p:cTn id="60" presetID="10" presetClass="entr" presetSubtype="0" fill="hold" grpId="0" nodeType="withEffect">
                                      <p:stCondLst>
                                        <p:cond delay="1500"/>
                                      </p:stCondLst>
                                      <p:childTnLst>
                                        <p:set>
                                          <p:cBhvr>
                                            <p:cTn id="61" dur="1" fill="hold">
                                              <p:stCondLst>
                                                <p:cond delay="0"/>
                                              </p:stCondLst>
                                            </p:cTn>
                                            <p:tgtEl>
                                              <p:spTgt spid="31"/>
                                            </p:tgtEl>
                                            <p:attrNameLst>
                                              <p:attrName>style.visibility</p:attrName>
                                            </p:attrNameLst>
                                          </p:cBhvr>
                                          <p:to>
                                            <p:strVal val="visible"/>
                                          </p:to>
                                        </p:set>
                                        <p:animEffect transition="in" filter="fade">
                                          <p:cBhvr>
                                            <p:cTn id="62" dur="500"/>
                                            <p:tgtEl>
                                              <p:spTgt spid="31"/>
                                            </p:tgtEl>
                                          </p:cBhvr>
                                        </p:animEffect>
                                      </p:childTnLst>
                                    </p:cTn>
                                  </p:par>
                                  <p:par>
                                    <p:cTn id="63" presetID="1" presetClass="entr" presetSubtype="0" fill="hold" nodeType="withEffect">
                                      <p:stCondLst>
                                        <p:cond delay="1500"/>
                                      </p:stCondLst>
                                      <p:childTnLst>
                                        <p:set>
                                          <p:cBhvr>
                                            <p:cTn id="64" dur="1" fill="hold">
                                              <p:stCondLst>
                                                <p:cond delay="0"/>
                                              </p:stCondLst>
                                            </p:cTn>
                                            <p:tgtEl>
                                              <p:spTgt spid="10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21" grpId="0" animBg="1"/>
          <p:bldP spid="22" grpId="0" animBg="1"/>
          <p:bldP spid="4" grpId="0" animBg="1"/>
          <p:bldP spid="10" grpId="0" animBg="1"/>
          <p:bldP spid="11" grpId="0" animBg="1"/>
          <p:bldP spid="12" grpId="0" animBg="1"/>
          <p:bldP spid="13" grpId="0" animBg="1"/>
          <p:bldP spid="27" grpId="0"/>
          <p:bldP spid="29" grpId="0"/>
          <p:bldP spid="30" grpId="0"/>
          <p:bldP spid="31" grpId="0"/>
        </p:bldLst>
      </p:timing>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5458E9-0EA5-4AC0-82B0-162919C25D4E}"/>
              </a:ext>
            </a:extLst>
          </p:cNvPr>
          <p:cNvSpPr>
            <a:spLocks noGrp="1"/>
          </p:cNvSpPr>
          <p:nvPr>
            <p:ph type="title"/>
          </p:nvPr>
        </p:nvSpPr>
        <p:spPr/>
        <p:txBody>
          <a:bodyPr/>
          <a:lstStyle/>
          <a:p>
            <a:r>
              <a:rPr lang="en-US" dirty="0"/>
              <a:t>Next Steps</a:t>
            </a:r>
          </a:p>
        </p:txBody>
      </p:sp>
      <p:graphicFrame>
        <p:nvGraphicFramePr>
          <p:cNvPr id="3" name="Content Placeholder 2">
            <a:extLst>
              <a:ext uri="{FF2B5EF4-FFF2-40B4-BE49-F238E27FC236}">
                <a16:creationId xmlns:a16="http://schemas.microsoft.com/office/drawing/2014/main" id="{C4143753-22FE-4281-AE92-7C0A76815728}"/>
              </a:ext>
            </a:extLst>
          </p:cNvPr>
          <p:cNvGraphicFramePr>
            <a:graphicFrameLocks/>
          </p:cNvGraphicFramePr>
          <p:nvPr>
            <p:extLst>
              <p:ext uri="{D42A27DB-BD31-4B8C-83A1-F6EECF244321}">
                <p14:modId xmlns:p14="http://schemas.microsoft.com/office/powerpoint/2010/main" val="2372400244"/>
              </p:ext>
            </p:extLst>
          </p:nvPr>
        </p:nvGraphicFramePr>
        <p:xfrm>
          <a:off x="3319949" y="564846"/>
          <a:ext cx="8480413" cy="572830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8" name="Picture 7">
            <a:extLst>
              <a:ext uri="{FF2B5EF4-FFF2-40B4-BE49-F238E27FC236}">
                <a16:creationId xmlns:a16="http://schemas.microsoft.com/office/drawing/2014/main" id="{5299CE01-1316-4DB2-B9B3-98074B674D26}"/>
              </a:ext>
            </a:extLst>
          </p:cNvPr>
          <p:cNvPicPr>
            <a:picLocks noChangeAspect="1"/>
          </p:cNvPicPr>
          <p:nvPr/>
        </p:nvPicPr>
        <p:blipFill>
          <a:blip r:embed="rId7"/>
          <a:stretch>
            <a:fillRect/>
          </a:stretch>
        </p:blipFill>
        <p:spPr>
          <a:xfrm>
            <a:off x="4932915" y="4441434"/>
            <a:ext cx="1163082" cy="1863624"/>
          </a:xfrm>
          <a:prstGeom prst="rect">
            <a:avLst/>
          </a:prstGeom>
        </p:spPr>
      </p:pic>
      <p:grpSp>
        <p:nvGrpSpPr>
          <p:cNvPr id="10" name="Group 9">
            <a:extLst>
              <a:ext uri="{FF2B5EF4-FFF2-40B4-BE49-F238E27FC236}">
                <a16:creationId xmlns:a16="http://schemas.microsoft.com/office/drawing/2014/main" id="{8BAAEC6B-0272-4FA2-AED3-AFAE68B5CD81}"/>
              </a:ext>
            </a:extLst>
          </p:cNvPr>
          <p:cNvGrpSpPr/>
          <p:nvPr/>
        </p:nvGrpSpPr>
        <p:grpSpPr>
          <a:xfrm>
            <a:off x="4932916" y="525884"/>
            <a:ext cx="1163083" cy="1999883"/>
            <a:chOff x="1178498" y="2119927"/>
            <a:chExt cx="1077220" cy="1912369"/>
          </a:xfrm>
        </p:grpSpPr>
        <p:pic>
          <p:nvPicPr>
            <p:cNvPr id="6" name="Picture 5">
              <a:extLst>
                <a:ext uri="{FF2B5EF4-FFF2-40B4-BE49-F238E27FC236}">
                  <a16:creationId xmlns:a16="http://schemas.microsoft.com/office/drawing/2014/main" id="{084CDB47-A07F-487E-970F-AAD2C7AAF202}"/>
                </a:ext>
              </a:extLst>
            </p:cNvPr>
            <p:cNvPicPr>
              <a:picLocks noChangeAspect="1"/>
            </p:cNvPicPr>
            <p:nvPr/>
          </p:nvPicPr>
          <p:blipFill>
            <a:blip r:embed="rId7"/>
            <a:stretch>
              <a:fillRect/>
            </a:stretch>
          </p:blipFill>
          <p:spPr>
            <a:xfrm>
              <a:off x="1178498" y="2119927"/>
              <a:ext cx="1077220" cy="1912369"/>
            </a:xfrm>
            <a:prstGeom prst="rect">
              <a:avLst/>
            </a:prstGeom>
          </p:spPr>
        </p:pic>
        <p:sp>
          <p:nvSpPr>
            <p:cNvPr id="9" name="Rectangle 8">
              <a:extLst>
                <a:ext uri="{FF2B5EF4-FFF2-40B4-BE49-F238E27FC236}">
                  <a16:creationId xmlns:a16="http://schemas.microsoft.com/office/drawing/2014/main" id="{4D9FD3A1-8823-4918-8D96-0516FB75BAAB}"/>
                </a:ext>
              </a:extLst>
            </p:cNvPr>
            <p:cNvSpPr/>
            <p:nvPr/>
          </p:nvSpPr>
          <p:spPr>
            <a:xfrm>
              <a:off x="1236690" y="2350686"/>
              <a:ext cx="960836" cy="1392975"/>
            </a:xfrm>
            <a:prstGeom prst="rect">
              <a:avLst/>
            </a:prstGeom>
            <a:blipFill rotWithShape="1">
              <a:blip r:embed="rId8"/>
              <a:srcRect/>
              <a:stretch>
                <a:fillRect t="-13000" b="-13000"/>
              </a:stretch>
            </a:blipFill>
            <a:ln w="9525">
              <a:noFill/>
            </a:ln>
          </p:spPr>
          <p:style>
            <a:lnRef idx="1">
              <a:scrgbClr r="0" g="0" b="0"/>
            </a:lnRef>
            <a:fillRef idx="1">
              <a:scrgbClr r="0" g="0" b="0"/>
            </a:fillRef>
            <a:effectRef idx="1">
              <a:schemeClr val="accent2">
                <a:tint val="50000"/>
                <a:hueOff val="0"/>
                <a:satOff val="0"/>
                <a:lumOff val="0"/>
                <a:alphaOff val="0"/>
              </a:schemeClr>
            </a:effectRef>
            <a:fontRef idx="minor">
              <a:schemeClr val="lt1">
                <a:hueOff val="0"/>
                <a:satOff val="0"/>
                <a:lumOff val="0"/>
                <a:alphaOff val="0"/>
              </a:schemeClr>
            </a:fontRef>
          </p:style>
        </p:sp>
      </p:grpSp>
      <p:grpSp>
        <p:nvGrpSpPr>
          <p:cNvPr id="15" name="Group 14">
            <a:extLst>
              <a:ext uri="{FF2B5EF4-FFF2-40B4-BE49-F238E27FC236}">
                <a16:creationId xmlns:a16="http://schemas.microsoft.com/office/drawing/2014/main" id="{419C06D5-CFBC-43D6-B4AF-10A6F86ACB38}"/>
              </a:ext>
            </a:extLst>
          </p:cNvPr>
          <p:cNvGrpSpPr/>
          <p:nvPr/>
        </p:nvGrpSpPr>
        <p:grpSpPr>
          <a:xfrm>
            <a:off x="4932915" y="2540969"/>
            <a:ext cx="1163082" cy="1791265"/>
            <a:chOff x="2702280" y="2196171"/>
            <a:chExt cx="1077220" cy="1912369"/>
          </a:xfrm>
        </p:grpSpPr>
        <p:grpSp>
          <p:nvGrpSpPr>
            <p:cNvPr id="12" name="Group 11">
              <a:extLst>
                <a:ext uri="{FF2B5EF4-FFF2-40B4-BE49-F238E27FC236}">
                  <a16:creationId xmlns:a16="http://schemas.microsoft.com/office/drawing/2014/main" id="{DD0E9362-2860-4B89-81DF-640DDC099ABE}"/>
                </a:ext>
              </a:extLst>
            </p:cNvPr>
            <p:cNvGrpSpPr/>
            <p:nvPr/>
          </p:nvGrpSpPr>
          <p:grpSpPr>
            <a:xfrm>
              <a:off x="2702280" y="2196171"/>
              <a:ext cx="1077220" cy="1912369"/>
              <a:chOff x="1178498" y="2119927"/>
              <a:chExt cx="1077220" cy="1912369"/>
            </a:xfrm>
          </p:grpSpPr>
          <p:pic>
            <p:nvPicPr>
              <p:cNvPr id="13" name="Picture 12">
                <a:extLst>
                  <a:ext uri="{FF2B5EF4-FFF2-40B4-BE49-F238E27FC236}">
                    <a16:creationId xmlns:a16="http://schemas.microsoft.com/office/drawing/2014/main" id="{85B6A05F-00B0-41C0-A6A7-F4FD163AD430}"/>
                  </a:ext>
                </a:extLst>
              </p:cNvPr>
              <p:cNvPicPr>
                <a:picLocks noChangeAspect="1"/>
              </p:cNvPicPr>
              <p:nvPr/>
            </p:nvPicPr>
            <p:blipFill>
              <a:blip r:embed="rId7"/>
              <a:stretch>
                <a:fillRect/>
              </a:stretch>
            </p:blipFill>
            <p:spPr>
              <a:xfrm>
                <a:off x="1178498" y="2119927"/>
                <a:ext cx="1077220" cy="1912369"/>
              </a:xfrm>
              <a:prstGeom prst="rect">
                <a:avLst/>
              </a:prstGeom>
            </p:spPr>
          </p:pic>
          <p:sp>
            <p:nvSpPr>
              <p:cNvPr id="14" name="Rectangle 13">
                <a:extLst>
                  <a:ext uri="{FF2B5EF4-FFF2-40B4-BE49-F238E27FC236}">
                    <a16:creationId xmlns:a16="http://schemas.microsoft.com/office/drawing/2014/main" id="{E2695A93-9DC2-480D-9C65-515654823479}"/>
                  </a:ext>
                </a:extLst>
              </p:cNvPr>
              <p:cNvSpPr/>
              <p:nvPr/>
            </p:nvSpPr>
            <p:spPr>
              <a:xfrm>
                <a:off x="1236690" y="2350686"/>
                <a:ext cx="960836" cy="1392975"/>
              </a:xfrm>
              <a:prstGeom prst="rect">
                <a:avLst/>
              </a:prstGeom>
              <a:blipFill rotWithShape="1">
                <a:blip r:embed="rId8"/>
                <a:srcRect/>
                <a:stretch>
                  <a:fillRect t="-13000" b="-13000"/>
                </a:stretch>
              </a:blipFill>
              <a:ln w="9525">
                <a:noFill/>
              </a:ln>
            </p:spPr>
            <p:style>
              <a:lnRef idx="1">
                <a:scrgbClr r="0" g="0" b="0"/>
              </a:lnRef>
              <a:fillRef idx="1">
                <a:scrgbClr r="0" g="0" b="0"/>
              </a:fillRef>
              <a:effectRef idx="1">
                <a:schemeClr val="accent2">
                  <a:tint val="50000"/>
                  <a:hueOff val="0"/>
                  <a:satOff val="0"/>
                  <a:lumOff val="0"/>
                  <a:alphaOff val="0"/>
                </a:schemeClr>
              </a:effectRef>
              <a:fontRef idx="minor">
                <a:schemeClr val="lt1">
                  <a:hueOff val="0"/>
                  <a:satOff val="0"/>
                  <a:lumOff val="0"/>
                  <a:alphaOff val="0"/>
                </a:schemeClr>
              </a:fontRef>
            </p:style>
          </p:sp>
        </p:grpSp>
        <p:sp>
          <p:nvSpPr>
            <p:cNvPr id="11" name="Rectangle 10">
              <a:extLst>
                <a:ext uri="{FF2B5EF4-FFF2-40B4-BE49-F238E27FC236}">
                  <a16:creationId xmlns:a16="http://schemas.microsoft.com/office/drawing/2014/main" id="{DF39D46B-1309-4E97-9845-D726FCBCBD25}"/>
                </a:ext>
              </a:extLst>
            </p:cNvPr>
            <p:cNvSpPr/>
            <p:nvPr/>
          </p:nvSpPr>
          <p:spPr>
            <a:xfrm>
              <a:off x="2783271" y="2426930"/>
              <a:ext cx="935477" cy="1392975"/>
            </a:xfrm>
            <a:prstGeom prst="rect">
              <a:avLst/>
            </a:prstGeom>
            <a:blipFill rotWithShape="1">
              <a:blip r:embed="rId9"/>
              <a:srcRect/>
              <a:stretch>
                <a:fillRect l="-2000" r="-2000"/>
              </a:stretch>
            </a:blipFill>
          </p:spPr>
          <p:style>
            <a:lnRef idx="1">
              <a:schemeClr val="lt1">
                <a:hueOff val="0"/>
                <a:satOff val="0"/>
                <a:lumOff val="0"/>
                <a:alphaOff val="0"/>
              </a:schemeClr>
            </a:lnRef>
            <a:fillRef idx="1">
              <a:scrgbClr r="0" g="0" b="0"/>
            </a:fillRef>
            <a:effectRef idx="1">
              <a:schemeClr val="accent3">
                <a:tint val="50000"/>
                <a:hueOff val="0"/>
                <a:satOff val="0"/>
                <a:lumOff val="0"/>
                <a:alphaOff val="0"/>
              </a:schemeClr>
            </a:effectRef>
            <a:fontRef idx="minor">
              <a:schemeClr val="lt1">
                <a:hueOff val="0"/>
                <a:satOff val="0"/>
                <a:lumOff val="0"/>
                <a:alphaOff val="0"/>
              </a:schemeClr>
            </a:fontRef>
          </p:style>
        </p:sp>
      </p:grpSp>
    </p:spTree>
    <p:extLst>
      <p:ext uri="{BB962C8B-B14F-4D97-AF65-F5344CB8AC3E}">
        <p14:creationId xmlns:p14="http://schemas.microsoft.com/office/powerpoint/2010/main" val="274579279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
        <p:cNvGrpSpPr/>
        <p:nvPr/>
      </p:nvGrpSpPr>
      <p:grpSpPr>
        <a:xfrm>
          <a:off x="0" y="0"/>
          <a:ext cx="0" cy="0"/>
          <a:chOff x="0" y="0"/>
          <a:chExt cx="0" cy="0"/>
        </a:xfrm>
      </p:grpSpPr>
      <p:sp>
        <p:nvSpPr>
          <p:cNvPr id="3" name="TextBox 2"/>
          <p:cNvSpPr txBox="1"/>
          <p:nvPr/>
        </p:nvSpPr>
        <p:spPr>
          <a:xfrm>
            <a:off x="9126894" y="191483"/>
            <a:ext cx="4752528" cy="830997"/>
          </a:xfrm>
          <a:prstGeom prst="rect">
            <a:avLst/>
          </a:prstGeom>
          <a:noFill/>
        </p:spPr>
        <p:txBody>
          <a:bodyPr wrap="square" lIns="0" tIns="0" rIns="0" bIns="0" rtlCol="0" anchor="ctr" anchorCtr="0">
            <a:spAutoFit/>
          </a:bodyPr>
          <a:lstStyle/>
          <a:p>
            <a:r>
              <a:rPr lang="en-US" sz="5400" dirty="0">
                <a:solidFill>
                  <a:schemeClr val="bg1"/>
                </a:solidFill>
              </a:rPr>
              <a:t>Questions</a:t>
            </a:r>
          </a:p>
        </p:txBody>
      </p:sp>
      <p:pic>
        <p:nvPicPr>
          <p:cNvPr id="7" name="Picture 6">
            <a:extLst>
              <a:ext uri="{FF2B5EF4-FFF2-40B4-BE49-F238E27FC236}">
                <a16:creationId xmlns:a16="http://schemas.microsoft.com/office/drawing/2014/main" id="{7B45A4F9-F541-4B96-8291-3FF12C86A9AD}"/>
              </a:ext>
            </a:extLst>
          </p:cNvPr>
          <p:cNvPicPr>
            <a:picLocks noChangeAspect="1"/>
          </p:cNvPicPr>
          <p:nvPr/>
        </p:nvPicPr>
        <p:blipFill>
          <a:blip r:embed="rId4"/>
          <a:stretch>
            <a:fillRect/>
          </a:stretch>
        </p:blipFill>
        <p:spPr>
          <a:xfrm>
            <a:off x="0" y="2147176"/>
            <a:ext cx="12192000" cy="2563647"/>
          </a:xfrm>
          <a:prstGeom prst="rect">
            <a:avLst/>
          </a:prstGeom>
        </p:spPr>
      </p:pic>
      <p:pic>
        <p:nvPicPr>
          <p:cNvPr id="11" name="20170930_waitwait_06 (1)">
            <a:hlinkClick r:id="" action="ppaction://media"/>
            <a:extLst>
              <a:ext uri="{FF2B5EF4-FFF2-40B4-BE49-F238E27FC236}">
                <a16:creationId xmlns:a16="http://schemas.microsoft.com/office/drawing/2014/main" id="{EE844889-9787-41FE-A3D6-811BAB17D351}"/>
              </a:ext>
            </a:extLst>
          </p:cNvPr>
          <p:cNvPicPr>
            <a:picLocks noChangeAspect="1"/>
          </p:cNvPicPr>
          <p:nvPr>
            <a:audioFile r:link="rId1"/>
            <p:extLst>
              <p:ext uri="{DAA4B4D4-6D71-4841-9C94-3DE7FCFB9230}">
                <p14:media xmlns:p14="http://schemas.microsoft.com/office/powerpoint/2010/main" r:embed="rId2">
                  <p14:trim st="30378" end="141604.5625"/>
                </p14:media>
              </p:ext>
            </p:extLst>
          </p:nvPr>
        </p:nvPicPr>
        <p:blipFill>
          <a:blip r:embed="rId5"/>
          <a:stretch>
            <a:fillRect/>
          </a:stretch>
        </p:blipFill>
        <p:spPr>
          <a:xfrm>
            <a:off x="7855572" y="2400943"/>
            <a:ext cx="487363" cy="487363"/>
          </a:xfrm>
          <a:prstGeom prst="rect">
            <a:avLst/>
          </a:prstGeom>
        </p:spPr>
      </p:pic>
    </p:spTree>
    <p:extLst>
      <p:ext uri="{BB962C8B-B14F-4D97-AF65-F5344CB8AC3E}">
        <p14:creationId xmlns:p14="http://schemas.microsoft.com/office/powerpoint/2010/main" val="2889869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2638"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1"/>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6">
            <a:lumMod val="40000"/>
            <a:lumOff val="6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F31239-B9DF-48FA-98E3-1D82EE33DC2B}"/>
              </a:ext>
            </a:extLst>
          </p:cNvPr>
          <p:cNvSpPr>
            <a:spLocks noGrp="1"/>
          </p:cNvSpPr>
          <p:nvPr>
            <p:ph type="title"/>
          </p:nvPr>
        </p:nvSpPr>
        <p:spPr>
          <a:xfrm>
            <a:off x="4128368" y="4522156"/>
            <a:ext cx="4937937" cy="1363215"/>
          </a:xfrm>
        </p:spPr>
        <p:txBody>
          <a:bodyPr vert="horz" lIns="91440" tIns="45720" rIns="91440" bIns="45720" rtlCol="0" anchor="t">
            <a:normAutofit/>
          </a:bodyPr>
          <a:lstStyle/>
          <a:p>
            <a:r>
              <a:rPr lang="en-US" sz="3400" b="1" kern="1200" dirty="0">
                <a:solidFill>
                  <a:schemeClr val="tx1"/>
                </a:solidFill>
                <a:latin typeface="+mj-lt"/>
                <a:ea typeface="+mj-ea"/>
                <a:cs typeface="+mj-cs"/>
              </a:rPr>
              <a:t>Initial Analyses:</a:t>
            </a:r>
            <a:br>
              <a:rPr lang="en-US" sz="3400" kern="1200" dirty="0">
                <a:solidFill>
                  <a:schemeClr val="tx1"/>
                </a:solidFill>
                <a:latin typeface="+mj-lt"/>
                <a:ea typeface="+mj-ea"/>
                <a:cs typeface="+mj-cs"/>
              </a:rPr>
            </a:br>
            <a:r>
              <a:rPr lang="en-US" sz="3400" kern="1200" dirty="0">
                <a:solidFill>
                  <a:schemeClr val="tx1"/>
                </a:solidFill>
                <a:latin typeface="+mj-lt"/>
                <a:ea typeface="+mj-ea"/>
                <a:cs typeface="+mj-cs"/>
              </a:rPr>
              <a:t>Not as useful for our client</a:t>
            </a:r>
          </a:p>
        </p:txBody>
      </p:sp>
      <p:sp>
        <p:nvSpPr>
          <p:cNvPr id="59" name="Freeform: Shape 49">
            <a:extLst>
              <a:ext uri="{FF2B5EF4-FFF2-40B4-BE49-F238E27FC236}">
                <a16:creationId xmlns:a16="http://schemas.microsoft.com/office/drawing/2014/main" id="{F6E384F5-137A-40B1-97F0-694CC6ECD5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122218"/>
            <a:ext cx="3730752" cy="4735782"/>
          </a:xfrm>
          <a:custGeom>
            <a:avLst/>
            <a:gdLst>
              <a:gd name="connsiteX0" fmla="*/ 640080 w 3730752"/>
              <a:gd name="connsiteY0" fmla="*/ 0 h 4735782"/>
              <a:gd name="connsiteX1" fmla="*/ 3730752 w 3730752"/>
              <a:gd name="connsiteY1" fmla="*/ 3090672 h 4735782"/>
              <a:gd name="connsiteX2" fmla="*/ 3357725 w 3730752"/>
              <a:gd name="connsiteY2" fmla="*/ 4563870 h 4735782"/>
              <a:gd name="connsiteX3" fmla="*/ 3253285 w 3730752"/>
              <a:gd name="connsiteY3" fmla="*/ 4735782 h 4735782"/>
              <a:gd name="connsiteX4" fmla="*/ 0 w 3730752"/>
              <a:gd name="connsiteY4" fmla="*/ 4735782 h 4735782"/>
              <a:gd name="connsiteX5" fmla="*/ 0 w 3730752"/>
              <a:gd name="connsiteY5" fmla="*/ 67215 h 4735782"/>
              <a:gd name="connsiteX6" fmla="*/ 17202 w 3730752"/>
              <a:gd name="connsiteY6" fmla="*/ 62792 h 4735782"/>
              <a:gd name="connsiteX7" fmla="*/ 640080 w 3730752"/>
              <a:gd name="connsiteY7" fmla="*/ 0 h 4735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30752" h="4735782">
                <a:moveTo>
                  <a:pt x="640080" y="0"/>
                </a:moveTo>
                <a:cubicBezTo>
                  <a:pt x="2347011" y="0"/>
                  <a:pt x="3730752" y="1383741"/>
                  <a:pt x="3730752" y="3090672"/>
                </a:cubicBezTo>
                <a:cubicBezTo>
                  <a:pt x="3730752" y="3624088"/>
                  <a:pt x="3595621" y="4125943"/>
                  <a:pt x="3357725" y="4563870"/>
                </a:cubicBezTo>
                <a:lnTo>
                  <a:pt x="3253285" y="4735782"/>
                </a:lnTo>
                <a:lnTo>
                  <a:pt x="0" y="4735782"/>
                </a:lnTo>
                <a:lnTo>
                  <a:pt x="0" y="67215"/>
                </a:lnTo>
                <a:lnTo>
                  <a:pt x="17202" y="62792"/>
                </a:lnTo>
                <a:cubicBezTo>
                  <a:pt x="218397" y="21621"/>
                  <a:pt x="426714" y="0"/>
                  <a:pt x="640080" y="0"/>
                </a:cubicBez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0" name="Freeform: Shape 51">
            <a:extLst>
              <a:ext uri="{FF2B5EF4-FFF2-40B4-BE49-F238E27FC236}">
                <a16:creationId xmlns:a16="http://schemas.microsoft.com/office/drawing/2014/main" id="{9DBC4630-03DA-474F-BBCB-BA3AE6B317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1982" y="-4332"/>
            <a:ext cx="4242816" cy="2454158"/>
          </a:xfrm>
          <a:custGeom>
            <a:avLst/>
            <a:gdLst>
              <a:gd name="connsiteX0" fmla="*/ 28633 w 4242816"/>
              <a:gd name="connsiteY0" fmla="*/ 0 h 2454158"/>
              <a:gd name="connsiteX1" fmla="*/ 4214183 w 4242816"/>
              <a:gd name="connsiteY1" fmla="*/ 0 h 2454158"/>
              <a:gd name="connsiteX2" fmla="*/ 4231864 w 4242816"/>
              <a:gd name="connsiteY2" fmla="*/ 115848 h 2454158"/>
              <a:gd name="connsiteX3" fmla="*/ 4242816 w 4242816"/>
              <a:gd name="connsiteY3" fmla="*/ 332750 h 2454158"/>
              <a:gd name="connsiteX4" fmla="*/ 2121408 w 4242816"/>
              <a:gd name="connsiteY4" fmla="*/ 2454158 h 2454158"/>
              <a:gd name="connsiteX5" fmla="*/ 0 w 4242816"/>
              <a:gd name="connsiteY5" fmla="*/ 332750 h 2454158"/>
              <a:gd name="connsiteX6" fmla="*/ 10953 w 4242816"/>
              <a:gd name="connsiteY6" fmla="*/ 115848 h 24541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42816" h="2454158">
                <a:moveTo>
                  <a:pt x="28633" y="0"/>
                </a:moveTo>
                <a:lnTo>
                  <a:pt x="4214183" y="0"/>
                </a:lnTo>
                <a:lnTo>
                  <a:pt x="4231864" y="115848"/>
                </a:lnTo>
                <a:cubicBezTo>
                  <a:pt x="4239106" y="187164"/>
                  <a:pt x="4242816" y="259524"/>
                  <a:pt x="4242816" y="332750"/>
                </a:cubicBezTo>
                <a:cubicBezTo>
                  <a:pt x="4242816" y="1504371"/>
                  <a:pt x="3293029" y="2454158"/>
                  <a:pt x="2121408" y="2454158"/>
                </a:cubicBezTo>
                <a:cubicBezTo>
                  <a:pt x="949787" y="2454158"/>
                  <a:pt x="0" y="1504371"/>
                  <a:pt x="0" y="332750"/>
                </a:cubicBezTo>
                <a:cubicBezTo>
                  <a:pt x="0" y="259524"/>
                  <a:pt x="3710" y="187164"/>
                  <a:pt x="10953" y="115848"/>
                </a:cubicBez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7" name="Google Shape;326;p52">
            <a:extLst>
              <a:ext uri="{FF2B5EF4-FFF2-40B4-BE49-F238E27FC236}">
                <a16:creationId xmlns:a16="http://schemas.microsoft.com/office/drawing/2014/main" id="{D147C2D1-C020-463C-A7E7-6AC8739507F3}"/>
              </a:ext>
            </a:extLst>
          </p:cNvPr>
          <p:cNvPicPr preferRelativeResize="0"/>
          <p:nvPr/>
        </p:nvPicPr>
        <p:blipFill rotWithShape="1">
          <a:blip r:embed="rId2">
            <a:extLst/>
          </a:blip>
          <a:srcRect t="4532" r="-4" b="39571"/>
          <a:stretch/>
        </p:blipFill>
        <p:spPr>
          <a:xfrm>
            <a:off x="1246573" y="10"/>
            <a:ext cx="3913632" cy="2285224"/>
          </a:xfrm>
          <a:custGeom>
            <a:avLst/>
            <a:gdLst>
              <a:gd name="connsiteX0" fmla="*/ 29691 w 3913632"/>
              <a:gd name="connsiteY0" fmla="*/ 0 h 2285234"/>
              <a:gd name="connsiteX1" fmla="*/ 3883942 w 3913632"/>
              <a:gd name="connsiteY1" fmla="*/ 0 h 2285234"/>
              <a:gd name="connsiteX2" fmla="*/ 3903529 w 3913632"/>
              <a:gd name="connsiteY2" fmla="*/ 128345 h 2285234"/>
              <a:gd name="connsiteX3" fmla="*/ 3913632 w 3913632"/>
              <a:gd name="connsiteY3" fmla="*/ 328418 h 2285234"/>
              <a:gd name="connsiteX4" fmla="*/ 1956816 w 3913632"/>
              <a:gd name="connsiteY4" fmla="*/ 2285234 h 2285234"/>
              <a:gd name="connsiteX5" fmla="*/ 0 w 3913632"/>
              <a:gd name="connsiteY5" fmla="*/ 328418 h 2285234"/>
              <a:gd name="connsiteX6" fmla="*/ 10103 w 3913632"/>
              <a:gd name="connsiteY6" fmla="*/ 128345 h 22852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13632" h="2285234">
                <a:moveTo>
                  <a:pt x="29691" y="0"/>
                </a:moveTo>
                <a:lnTo>
                  <a:pt x="3883942" y="0"/>
                </a:lnTo>
                <a:lnTo>
                  <a:pt x="3903529" y="128345"/>
                </a:lnTo>
                <a:cubicBezTo>
                  <a:pt x="3910210" y="194127"/>
                  <a:pt x="3913632" y="260873"/>
                  <a:pt x="3913632" y="328418"/>
                </a:cubicBezTo>
                <a:cubicBezTo>
                  <a:pt x="3913632" y="1409138"/>
                  <a:pt x="3037536" y="2285234"/>
                  <a:pt x="1956816" y="2285234"/>
                </a:cubicBezTo>
                <a:cubicBezTo>
                  <a:pt x="876096" y="2285234"/>
                  <a:pt x="0" y="1409138"/>
                  <a:pt x="0" y="328418"/>
                </a:cubicBezTo>
                <a:cubicBezTo>
                  <a:pt x="0" y="260873"/>
                  <a:pt x="3422" y="194127"/>
                  <a:pt x="10103" y="128345"/>
                </a:cubicBezTo>
                <a:close/>
              </a:path>
            </a:pathLst>
          </a:custGeom>
          <a:noFill/>
        </p:spPr>
      </p:pic>
      <p:pic>
        <p:nvPicPr>
          <p:cNvPr id="6" name="Google Shape;215;p34">
            <a:extLst>
              <a:ext uri="{FF2B5EF4-FFF2-40B4-BE49-F238E27FC236}">
                <a16:creationId xmlns:a16="http://schemas.microsoft.com/office/drawing/2014/main" id="{BCF139AD-465A-4A75-8835-407F8B1C48E8}"/>
              </a:ext>
            </a:extLst>
          </p:cNvPr>
          <p:cNvPicPr preferRelativeResize="0"/>
          <p:nvPr/>
        </p:nvPicPr>
        <p:blipFill rotWithShape="1">
          <a:blip r:embed="rId3">
            <a:extLst/>
          </a:blip>
          <a:srcRect l="17286" r="23818" b="-2"/>
          <a:stretch/>
        </p:blipFill>
        <p:spPr>
          <a:xfrm>
            <a:off x="20" y="2288331"/>
            <a:ext cx="3564618" cy="4569668"/>
          </a:xfrm>
          <a:custGeom>
            <a:avLst/>
            <a:gdLst>
              <a:gd name="connsiteX0" fmla="*/ 640080 w 3564638"/>
              <a:gd name="connsiteY0" fmla="*/ 0 h 4569668"/>
              <a:gd name="connsiteX1" fmla="*/ 3564638 w 3564638"/>
              <a:gd name="connsiteY1" fmla="*/ 2924558 h 4569668"/>
              <a:gd name="connsiteX2" fmla="*/ 3065170 w 3564638"/>
              <a:gd name="connsiteY2" fmla="*/ 4559707 h 4569668"/>
              <a:gd name="connsiteX3" fmla="*/ 3057720 w 3564638"/>
              <a:gd name="connsiteY3" fmla="*/ 4569668 h 4569668"/>
              <a:gd name="connsiteX4" fmla="*/ 0 w 3564638"/>
              <a:gd name="connsiteY4" fmla="*/ 4569668 h 4569668"/>
              <a:gd name="connsiteX5" fmla="*/ 0 w 3564638"/>
              <a:gd name="connsiteY5" fmla="*/ 72448 h 4569668"/>
              <a:gd name="connsiteX6" fmla="*/ 50679 w 3564638"/>
              <a:gd name="connsiteY6" fmla="*/ 59417 h 4569668"/>
              <a:gd name="connsiteX7" fmla="*/ 640080 w 3564638"/>
              <a:gd name="connsiteY7" fmla="*/ 0 h 4569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64638" h="4569668">
                <a:moveTo>
                  <a:pt x="640080" y="0"/>
                </a:moveTo>
                <a:cubicBezTo>
                  <a:pt x="2255269" y="0"/>
                  <a:pt x="3564638" y="1309369"/>
                  <a:pt x="3564638" y="2924558"/>
                </a:cubicBezTo>
                <a:cubicBezTo>
                  <a:pt x="3564638" y="3530254"/>
                  <a:pt x="3380508" y="4092944"/>
                  <a:pt x="3065170" y="4559707"/>
                </a:cubicBezTo>
                <a:lnTo>
                  <a:pt x="3057720" y="4569668"/>
                </a:lnTo>
                <a:lnTo>
                  <a:pt x="0" y="4569668"/>
                </a:lnTo>
                <a:lnTo>
                  <a:pt x="0" y="72448"/>
                </a:lnTo>
                <a:lnTo>
                  <a:pt x="50679" y="59417"/>
                </a:lnTo>
                <a:cubicBezTo>
                  <a:pt x="241061" y="20459"/>
                  <a:pt x="438181" y="0"/>
                  <a:pt x="640080" y="0"/>
                </a:cubicBezTo>
                <a:close/>
              </a:path>
            </a:pathLst>
          </a:custGeom>
          <a:noFill/>
        </p:spPr>
      </p:pic>
      <p:sp>
        <p:nvSpPr>
          <p:cNvPr id="61" name="Oval 53">
            <a:extLst>
              <a:ext uri="{FF2B5EF4-FFF2-40B4-BE49-F238E27FC236}">
                <a16:creationId xmlns:a16="http://schemas.microsoft.com/office/drawing/2014/main" id="{78418A25-6EAC-4140-BFE6-284E1925B5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60967" y="561316"/>
            <a:ext cx="3182112" cy="3182112"/>
          </a:xfrm>
          <a:prstGeom prst="ellipse">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22" name="Google Shape;206;p33">
            <a:extLst>
              <a:ext uri="{FF2B5EF4-FFF2-40B4-BE49-F238E27FC236}">
                <a16:creationId xmlns:a16="http://schemas.microsoft.com/office/drawing/2014/main" id="{DB160371-B667-4BAE-B660-5675E9560F06}"/>
              </a:ext>
            </a:extLst>
          </p:cNvPr>
          <p:cNvPicPr preferRelativeResize="0"/>
          <p:nvPr/>
        </p:nvPicPr>
        <p:blipFill rotWithShape="1">
          <a:blip r:embed="rId4">
            <a:extLst/>
          </a:blip>
          <a:srcRect l="23866" r="19134" b="1"/>
          <a:stretch/>
        </p:blipFill>
        <p:spPr>
          <a:xfrm>
            <a:off x="5525559" y="725908"/>
            <a:ext cx="2852928" cy="2852928"/>
          </a:xfrm>
          <a:custGeom>
            <a:avLst/>
            <a:gdLst>
              <a:gd name="connsiteX0" fmla="*/ 1426464 w 2852928"/>
              <a:gd name="connsiteY0" fmla="*/ 0 h 2852928"/>
              <a:gd name="connsiteX1" fmla="*/ 2852928 w 2852928"/>
              <a:gd name="connsiteY1" fmla="*/ 1426464 h 2852928"/>
              <a:gd name="connsiteX2" fmla="*/ 1426464 w 2852928"/>
              <a:gd name="connsiteY2" fmla="*/ 2852928 h 2852928"/>
              <a:gd name="connsiteX3" fmla="*/ 0 w 2852928"/>
              <a:gd name="connsiteY3" fmla="*/ 1426464 h 2852928"/>
              <a:gd name="connsiteX4" fmla="*/ 1426464 w 2852928"/>
              <a:gd name="connsiteY4" fmla="*/ 0 h 28529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2928" h="2852928">
                <a:moveTo>
                  <a:pt x="1426464" y="0"/>
                </a:moveTo>
                <a:cubicBezTo>
                  <a:pt x="2214278" y="0"/>
                  <a:pt x="2852928" y="638650"/>
                  <a:pt x="2852928" y="1426464"/>
                </a:cubicBezTo>
                <a:cubicBezTo>
                  <a:pt x="2852928" y="2214278"/>
                  <a:pt x="2214278" y="2852928"/>
                  <a:pt x="1426464" y="2852928"/>
                </a:cubicBezTo>
                <a:cubicBezTo>
                  <a:pt x="638650" y="2852928"/>
                  <a:pt x="0" y="2214278"/>
                  <a:pt x="0" y="1426464"/>
                </a:cubicBezTo>
                <a:cubicBezTo>
                  <a:pt x="0" y="638650"/>
                  <a:pt x="638650" y="0"/>
                  <a:pt x="1426464" y="0"/>
                </a:cubicBezTo>
                <a:close/>
              </a:path>
            </a:pathLst>
          </a:custGeom>
          <a:noFill/>
        </p:spPr>
      </p:pic>
      <p:sp>
        <p:nvSpPr>
          <p:cNvPr id="62" name="Freeform: Shape 55">
            <a:extLst>
              <a:ext uri="{FF2B5EF4-FFF2-40B4-BE49-F238E27FC236}">
                <a16:creationId xmlns:a16="http://schemas.microsoft.com/office/drawing/2014/main" id="{6B9D64DB-4D5C-4A91-B45F-F301E3174F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52568" y="-4332"/>
            <a:ext cx="3439432" cy="3550083"/>
          </a:xfrm>
          <a:custGeom>
            <a:avLst/>
            <a:gdLst>
              <a:gd name="connsiteX0" fmla="*/ 115336 w 3439432"/>
              <a:gd name="connsiteY0" fmla="*/ 0 h 3550083"/>
              <a:gd name="connsiteX1" fmla="*/ 3439432 w 3439432"/>
              <a:gd name="connsiteY1" fmla="*/ 0 h 3550083"/>
              <a:gd name="connsiteX2" fmla="*/ 3439432 w 3439432"/>
              <a:gd name="connsiteY2" fmla="*/ 3462762 h 3550083"/>
              <a:gd name="connsiteX3" fmla="*/ 3318024 w 3439432"/>
              <a:gd name="connsiteY3" fmla="*/ 3493980 h 3550083"/>
              <a:gd name="connsiteX4" fmla="*/ 2761488 w 3439432"/>
              <a:gd name="connsiteY4" fmla="*/ 3550083 h 3550083"/>
              <a:gd name="connsiteX5" fmla="*/ 0 w 3439432"/>
              <a:gd name="connsiteY5" fmla="*/ 788595 h 3550083"/>
              <a:gd name="connsiteX6" fmla="*/ 70713 w 3439432"/>
              <a:gd name="connsiteY6" fmla="*/ 164949 h 3550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39432" h="3550083">
                <a:moveTo>
                  <a:pt x="115336" y="0"/>
                </a:moveTo>
                <a:lnTo>
                  <a:pt x="3439432" y="0"/>
                </a:lnTo>
                <a:lnTo>
                  <a:pt x="3439432" y="3462762"/>
                </a:lnTo>
                <a:lnTo>
                  <a:pt x="3318024" y="3493980"/>
                </a:lnTo>
                <a:cubicBezTo>
                  <a:pt x="3138258" y="3530765"/>
                  <a:pt x="2952129" y="3550083"/>
                  <a:pt x="2761488" y="3550083"/>
                </a:cubicBezTo>
                <a:cubicBezTo>
                  <a:pt x="1236360" y="3550083"/>
                  <a:pt x="0" y="2313723"/>
                  <a:pt x="0" y="788595"/>
                </a:cubicBezTo>
                <a:cubicBezTo>
                  <a:pt x="0" y="574124"/>
                  <a:pt x="24450" y="365364"/>
                  <a:pt x="70713" y="164949"/>
                </a:cubicBez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8" name="Picture 3" descr="https://lh4.googleusercontent.com/vMgErtMWQze9cl6pwBXO_mOtlfWWnpOwd08AgZjf_1LzTeAYJr2gBSdUoQstV3Hav0uhLKiRg2lrbDIcnOOsZ21dlHAU55ivhPkFyMcwdrLU9FgI-b0sam5_upnx_Z-xPlxbm_0cw4A">
            <a:extLst>
              <a:ext uri="{FF2B5EF4-FFF2-40B4-BE49-F238E27FC236}">
                <a16:creationId xmlns:a16="http://schemas.microsoft.com/office/drawing/2014/main" id="{D6D699A5-4B7C-408C-9A54-9F767335849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r="3" b="1042"/>
          <a:stretch/>
        </p:blipFill>
        <p:spPr bwMode="auto">
          <a:xfrm>
            <a:off x="8918761" y="-4331"/>
            <a:ext cx="3273238" cy="3383891"/>
          </a:xfrm>
          <a:custGeom>
            <a:avLst/>
            <a:gdLst>
              <a:gd name="connsiteX0" fmla="*/ 122841 w 3273238"/>
              <a:gd name="connsiteY0" fmla="*/ 0 h 3383891"/>
              <a:gd name="connsiteX1" fmla="*/ 3273238 w 3273238"/>
              <a:gd name="connsiteY1" fmla="*/ 0 h 3383891"/>
              <a:gd name="connsiteX2" fmla="*/ 3273238 w 3273238"/>
              <a:gd name="connsiteY2" fmla="*/ 3291335 h 3383891"/>
              <a:gd name="connsiteX3" fmla="*/ 3118338 w 3273238"/>
              <a:gd name="connsiteY3" fmla="*/ 3331164 h 3383891"/>
              <a:gd name="connsiteX4" fmla="*/ 2595295 w 3273238"/>
              <a:gd name="connsiteY4" fmla="*/ 3383891 h 3383891"/>
              <a:gd name="connsiteX5" fmla="*/ 0 w 3273238"/>
              <a:gd name="connsiteY5" fmla="*/ 788596 h 3383891"/>
              <a:gd name="connsiteX6" fmla="*/ 116679 w 3273238"/>
              <a:gd name="connsiteY6" fmla="*/ 16835 h 3383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73238" h="3383891">
                <a:moveTo>
                  <a:pt x="122841" y="0"/>
                </a:moveTo>
                <a:lnTo>
                  <a:pt x="3273238" y="0"/>
                </a:lnTo>
                <a:lnTo>
                  <a:pt x="3273238" y="3291335"/>
                </a:lnTo>
                <a:lnTo>
                  <a:pt x="3118338" y="3331164"/>
                </a:lnTo>
                <a:cubicBezTo>
                  <a:pt x="2949390" y="3365736"/>
                  <a:pt x="2774463" y="3383891"/>
                  <a:pt x="2595295" y="3383891"/>
                </a:cubicBezTo>
                <a:cubicBezTo>
                  <a:pt x="1161953" y="3383891"/>
                  <a:pt x="0" y="2221938"/>
                  <a:pt x="0" y="788596"/>
                </a:cubicBezTo>
                <a:cubicBezTo>
                  <a:pt x="0" y="519845"/>
                  <a:pt x="40850" y="260634"/>
                  <a:pt x="116679" y="16835"/>
                </a:cubicBezTo>
                <a:close/>
              </a:path>
            </a:pathLst>
          </a:custGeom>
          <a:noFill/>
          <a:extLst>
            <a:ext uri="{909E8E84-426E-40DD-AFC4-6F175D3DCCD1}">
              <a14:hiddenFill xmlns:a14="http://schemas.microsoft.com/office/drawing/2010/main">
                <a:solidFill>
                  <a:srgbClr val="FFFFFF"/>
                </a:solidFill>
              </a14:hiddenFill>
            </a:ext>
          </a:extLst>
        </p:spPr>
      </p:pic>
      <p:sp>
        <p:nvSpPr>
          <p:cNvPr id="58" name="Freeform: Shape 57">
            <a:extLst>
              <a:ext uri="{FF2B5EF4-FFF2-40B4-BE49-F238E27FC236}">
                <a16:creationId xmlns:a16="http://schemas.microsoft.com/office/drawing/2014/main" id="{CB14CE1B-4BC5-4EF2-BE3D-05E4F580B3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99331" y="3907418"/>
            <a:ext cx="2992669" cy="2950582"/>
          </a:xfrm>
          <a:custGeom>
            <a:avLst/>
            <a:gdLst>
              <a:gd name="connsiteX0" fmla="*/ 2052140 w 2992669"/>
              <a:gd name="connsiteY0" fmla="*/ 0 h 2950582"/>
              <a:gd name="connsiteX1" fmla="*/ 2850926 w 2992669"/>
              <a:gd name="connsiteY1" fmla="*/ 161267 h 2950582"/>
              <a:gd name="connsiteX2" fmla="*/ 2992669 w 2992669"/>
              <a:gd name="connsiteY2" fmla="*/ 229549 h 2950582"/>
              <a:gd name="connsiteX3" fmla="*/ 2992669 w 2992669"/>
              <a:gd name="connsiteY3" fmla="*/ 2950582 h 2950582"/>
              <a:gd name="connsiteX4" fmla="*/ 209274 w 2992669"/>
              <a:gd name="connsiteY4" fmla="*/ 2950582 h 2950582"/>
              <a:gd name="connsiteX5" fmla="*/ 161267 w 2992669"/>
              <a:gd name="connsiteY5" fmla="*/ 2850926 h 2950582"/>
              <a:gd name="connsiteX6" fmla="*/ 0 w 2992669"/>
              <a:gd name="connsiteY6" fmla="*/ 2052140 h 2950582"/>
              <a:gd name="connsiteX7" fmla="*/ 2052140 w 2992669"/>
              <a:gd name="connsiteY7" fmla="*/ 0 h 2950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92669" h="2950582">
                <a:moveTo>
                  <a:pt x="2052140" y="0"/>
                </a:moveTo>
                <a:cubicBezTo>
                  <a:pt x="2335482" y="0"/>
                  <a:pt x="2605411" y="57424"/>
                  <a:pt x="2850926" y="161267"/>
                </a:cubicBezTo>
                <a:lnTo>
                  <a:pt x="2992669" y="229549"/>
                </a:lnTo>
                <a:lnTo>
                  <a:pt x="2992669" y="2950582"/>
                </a:lnTo>
                <a:lnTo>
                  <a:pt x="209274" y="2950582"/>
                </a:lnTo>
                <a:lnTo>
                  <a:pt x="161267" y="2850926"/>
                </a:lnTo>
                <a:cubicBezTo>
                  <a:pt x="57423" y="2605411"/>
                  <a:pt x="0" y="2335482"/>
                  <a:pt x="0" y="2052140"/>
                </a:cubicBezTo>
                <a:cubicBezTo>
                  <a:pt x="0" y="918774"/>
                  <a:pt x="918774" y="0"/>
                  <a:pt x="2052140" y="0"/>
                </a:cubicBez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7" name="Picture 2" descr="https://lh4.googleusercontent.com/J23aa3ZUc7ZSd3JZ3L656lUi2KBe1pT0AadcxshhGu8dl-vEUqqwYj0bq77undyIxzyBW85rQpF_47Cabtzc28K2MREm-_gKjR-P0wA8qpaiYt-qI6CFVXKPeVOUARfSzltXCVEB_pU">
            <a:extLst>
              <a:ext uri="{FF2B5EF4-FFF2-40B4-BE49-F238E27FC236}">
                <a16:creationId xmlns:a16="http://schemas.microsoft.com/office/drawing/2014/main" id="{7CA7820D-6E55-4DAD-B6A5-258231B7F325}"/>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r="5" b="5704"/>
          <a:stretch/>
        </p:blipFill>
        <p:spPr bwMode="auto">
          <a:xfrm>
            <a:off x="9363236" y="4071322"/>
            <a:ext cx="2828765" cy="2786678"/>
          </a:xfrm>
          <a:custGeom>
            <a:avLst/>
            <a:gdLst>
              <a:gd name="connsiteX0" fmla="*/ 1888236 w 2828765"/>
              <a:gd name="connsiteY0" fmla="*/ 0 h 2786678"/>
              <a:gd name="connsiteX1" fmla="*/ 2788281 w 2828765"/>
              <a:gd name="connsiteY1" fmla="*/ 227900 h 2786678"/>
              <a:gd name="connsiteX2" fmla="*/ 2828765 w 2828765"/>
              <a:gd name="connsiteY2" fmla="*/ 252495 h 2786678"/>
              <a:gd name="connsiteX3" fmla="*/ 2828765 w 2828765"/>
              <a:gd name="connsiteY3" fmla="*/ 2786678 h 2786678"/>
              <a:gd name="connsiteX4" fmla="*/ 227128 w 2828765"/>
              <a:gd name="connsiteY4" fmla="*/ 2786678 h 2786678"/>
              <a:gd name="connsiteX5" fmla="*/ 148387 w 2828765"/>
              <a:gd name="connsiteY5" fmla="*/ 2623223 h 2786678"/>
              <a:gd name="connsiteX6" fmla="*/ 0 w 2828765"/>
              <a:gd name="connsiteY6" fmla="*/ 1888236 h 2786678"/>
              <a:gd name="connsiteX7" fmla="*/ 1888236 w 2828765"/>
              <a:gd name="connsiteY7" fmla="*/ 0 h 2786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8765" h="2786678">
                <a:moveTo>
                  <a:pt x="1888236" y="0"/>
                </a:moveTo>
                <a:cubicBezTo>
                  <a:pt x="2214125" y="0"/>
                  <a:pt x="2520731" y="82558"/>
                  <a:pt x="2788281" y="227900"/>
                </a:cubicBezTo>
                <a:lnTo>
                  <a:pt x="2828765" y="252495"/>
                </a:lnTo>
                <a:lnTo>
                  <a:pt x="2828765" y="2786678"/>
                </a:lnTo>
                <a:lnTo>
                  <a:pt x="227128" y="2786678"/>
                </a:lnTo>
                <a:lnTo>
                  <a:pt x="148387" y="2623223"/>
                </a:lnTo>
                <a:cubicBezTo>
                  <a:pt x="52837" y="2397318"/>
                  <a:pt x="0" y="2148947"/>
                  <a:pt x="0" y="1888236"/>
                </a:cubicBezTo>
                <a:cubicBezTo>
                  <a:pt x="0" y="845392"/>
                  <a:pt x="845392" y="0"/>
                  <a:pt x="1888236" y="0"/>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847747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 name="Group 40"/>
          <p:cNvGrpSpPr/>
          <p:nvPr/>
        </p:nvGrpSpPr>
        <p:grpSpPr>
          <a:xfrm>
            <a:off x="4181185" y="507112"/>
            <a:ext cx="3681528" cy="3542989"/>
            <a:chOff x="3170172" y="418973"/>
            <a:chExt cx="2668031" cy="2668031"/>
          </a:xfrm>
        </p:grpSpPr>
        <p:sp>
          <p:nvSpPr>
            <p:cNvPr id="33" name="Oval 32"/>
            <p:cNvSpPr/>
            <p:nvPr/>
          </p:nvSpPr>
          <p:spPr>
            <a:xfrm>
              <a:off x="3170172" y="418973"/>
              <a:ext cx="2668031" cy="2668031"/>
            </a:xfrm>
            <a:prstGeom prst="ellipse">
              <a:avLst/>
            </a:prstGeom>
            <a:solidFill>
              <a:schemeClr val="bg1">
                <a:lumMod val="50000"/>
                <a:alpha val="12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25" name="Group 24"/>
            <p:cNvGrpSpPr/>
            <p:nvPr/>
          </p:nvGrpSpPr>
          <p:grpSpPr>
            <a:xfrm>
              <a:off x="3539050" y="761387"/>
              <a:ext cx="2190349" cy="2215738"/>
              <a:chOff x="3556216" y="1188309"/>
              <a:chExt cx="2379743" cy="2407330"/>
            </a:xfrm>
          </p:grpSpPr>
          <p:sp>
            <p:nvSpPr>
              <p:cNvPr id="8" name="Arc 7"/>
              <p:cNvSpPr/>
              <p:nvPr/>
            </p:nvSpPr>
            <p:spPr>
              <a:xfrm rot="7200000">
                <a:off x="3578894" y="1251915"/>
                <a:ext cx="2041163" cy="2041163"/>
              </a:xfrm>
              <a:prstGeom prst="arc">
                <a:avLst>
                  <a:gd name="adj1" fmla="val 13037108"/>
                  <a:gd name="adj2" fmla="val 20341672"/>
                </a:avLst>
              </a:prstGeom>
              <a:ln w="307975">
                <a:gradFill flip="none" rotWithShape="1">
                  <a:gsLst>
                    <a:gs pos="58000">
                      <a:schemeClr val="accent4"/>
                    </a:gs>
                    <a:gs pos="93000">
                      <a:schemeClr val="accent4">
                        <a:lumMod val="50000"/>
                      </a:schemeClr>
                    </a:gs>
                  </a:gsLst>
                  <a:lin ang="9000000" scaled="0"/>
                  <a:tileRect/>
                </a:gradFill>
                <a:tailEnd type="none" w="med"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 name="Arc 6"/>
              <p:cNvSpPr/>
              <p:nvPr/>
            </p:nvSpPr>
            <p:spPr>
              <a:xfrm>
                <a:off x="3578894" y="1251915"/>
                <a:ext cx="2041163" cy="2041163"/>
              </a:xfrm>
              <a:prstGeom prst="arc">
                <a:avLst>
                  <a:gd name="adj1" fmla="val 13124794"/>
                  <a:gd name="adj2" fmla="val 20319424"/>
                </a:avLst>
              </a:prstGeom>
              <a:ln w="307975">
                <a:gradFill flip="none" rotWithShape="1">
                  <a:gsLst>
                    <a:gs pos="58000">
                      <a:schemeClr val="accent1"/>
                    </a:gs>
                    <a:gs pos="93000">
                      <a:schemeClr val="accent1">
                        <a:lumMod val="50000"/>
                      </a:schemeClr>
                    </a:gs>
                  </a:gsLst>
                  <a:lin ang="9000000" scaled="0"/>
                  <a:tileRect/>
                </a:gradFill>
                <a:tailEnd type="none" w="med"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 name="Arc 8"/>
              <p:cNvSpPr/>
              <p:nvPr/>
            </p:nvSpPr>
            <p:spPr>
              <a:xfrm rot="14400000">
                <a:off x="3578894" y="1251915"/>
                <a:ext cx="2041163" cy="2041163"/>
              </a:xfrm>
              <a:prstGeom prst="arc">
                <a:avLst>
                  <a:gd name="adj1" fmla="val 13009644"/>
                  <a:gd name="adj2" fmla="val 20438234"/>
                </a:avLst>
              </a:prstGeom>
              <a:ln w="307975">
                <a:gradFill flip="none" rotWithShape="1">
                  <a:gsLst>
                    <a:gs pos="58000">
                      <a:schemeClr val="bg2"/>
                    </a:gs>
                    <a:gs pos="93000">
                      <a:schemeClr val="bg2">
                        <a:lumMod val="50000"/>
                      </a:schemeClr>
                    </a:gs>
                  </a:gsLst>
                  <a:lin ang="9000000" scaled="0"/>
                  <a:tileRect/>
                </a:gradFill>
                <a:tailEnd type="none" w="med"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Isosceles Triangle 10"/>
              <p:cNvSpPr/>
              <p:nvPr/>
            </p:nvSpPr>
            <p:spPr>
              <a:xfrm rot="9936452">
                <a:off x="5181733" y="1772462"/>
                <a:ext cx="754226" cy="496035"/>
              </a:xfrm>
              <a:prstGeom prst="triangl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Isosceles Triangle 11"/>
              <p:cNvSpPr/>
              <p:nvPr/>
            </p:nvSpPr>
            <p:spPr>
              <a:xfrm rot="2734381">
                <a:off x="3532432" y="1317404"/>
                <a:ext cx="754226" cy="496035"/>
              </a:xfrm>
              <a:prstGeom prst="triangl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Isosceles Triangle 13"/>
              <p:cNvSpPr/>
              <p:nvPr/>
            </p:nvSpPr>
            <p:spPr>
              <a:xfrm rot="17179612">
                <a:off x="3959244" y="2970508"/>
                <a:ext cx="754226" cy="496035"/>
              </a:xfrm>
              <a:prstGeom prst="triangl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TextBox 14"/>
              <p:cNvSpPr txBox="1"/>
              <p:nvPr/>
            </p:nvSpPr>
            <p:spPr>
              <a:xfrm rot="4696806">
                <a:off x="3561535" y="1198619"/>
                <a:ext cx="2093976" cy="2093976"/>
              </a:xfrm>
              <a:prstGeom prst="rect">
                <a:avLst/>
              </a:prstGeom>
              <a:noFill/>
            </p:spPr>
            <p:txBody>
              <a:bodyPr wrap="none" rtlCol="0">
                <a:prstTxWarp prst="textArchDown">
                  <a:avLst/>
                </a:prstTxWarp>
                <a:spAutoFit/>
              </a:bodyPr>
              <a:lstStyle/>
              <a:p>
                <a:pPr algn="ctr"/>
                <a:r>
                  <a:rPr lang="en-US" sz="1200" b="1" dirty="0">
                    <a:solidFill>
                      <a:schemeClr val="bg1"/>
                    </a:solidFill>
                  </a:rPr>
                  <a:t>RealTalk Selects and Publishes Stories</a:t>
                </a:r>
              </a:p>
            </p:txBody>
          </p:sp>
          <p:sp>
            <p:nvSpPr>
              <p:cNvPr id="16" name="TextBox 15"/>
              <p:cNvSpPr txBox="1"/>
              <p:nvPr/>
            </p:nvSpPr>
            <p:spPr>
              <a:xfrm rot="18996785">
                <a:off x="3556216" y="1221850"/>
                <a:ext cx="2093975" cy="2093976"/>
              </a:xfrm>
              <a:prstGeom prst="rect">
                <a:avLst/>
              </a:prstGeom>
              <a:noFill/>
            </p:spPr>
            <p:txBody>
              <a:bodyPr wrap="none" rtlCol="0">
                <a:prstTxWarp prst="textArchDown">
                  <a:avLst/>
                </a:prstTxWarp>
                <a:spAutoFit/>
              </a:bodyPr>
              <a:lstStyle/>
              <a:p>
                <a:pPr algn="ctr"/>
                <a:r>
                  <a:rPr lang="en-US" sz="1200" b="1" dirty="0">
                    <a:solidFill>
                      <a:schemeClr val="bg1"/>
                    </a:solidFill>
                  </a:rPr>
                  <a:t>Teens Submit Anonymous  Stories</a:t>
                </a:r>
                <a:endParaRPr lang="en-US" sz="1100" b="1" dirty="0">
                  <a:solidFill>
                    <a:schemeClr val="bg1"/>
                  </a:solidFill>
                </a:endParaRPr>
              </a:p>
            </p:txBody>
          </p:sp>
          <p:sp>
            <p:nvSpPr>
              <p:cNvPr id="17" name="TextBox 16"/>
              <p:cNvSpPr txBox="1"/>
              <p:nvPr/>
            </p:nvSpPr>
            <p:spPr>
              <a:xfrm rot="1457475">
                <a:off x="3607861" y="1263042"/>
                <a:ext cx="1992856" cy="1992856"/>
              </a:xfrm>
              <a:prstGeom prst="rect">
                <a:avLst/>
              </a:prstGeom>
              <a:noFill/>
            </p:spPr>
            <p:txBody>
              <a:bodyPr wrap="none" rtlCol="0">
                <a:prstTxWarp prst="textArchUp">
                  <a:avLst/>
                </a:prstTxWarp>
                <a:spAutoFit/>
              </a:bodyPr>
              <a:lstStyle/>
              <a:p>
                <a:pPr algn="ctr"/>
                <a:r>
                  <a:rPr lang="en-US" sz="1100" b="1" dirty="0">
                    <a:solidFill>
                      <a:schemeClr val="bg1"/>
                    </a:solidFill>
                  </a:rPr>
                  <a:t>RealTalk Creates Resources &amp; Prompts</a:t>
                </a:r>
                <a:r>
                  <a:rPr lang="en-US" sz="1100" dirty="0">
                    <a:solidFill>
                      <a:schemeClr val="bg1"/>
                    </a:solidFill>
                  </a:rPr>
                  <a:t> </a:t>
                </a:r>
              </a:p>
            </p:txBody>
          </p:sp>
        </p:grpSp>
      </p:grpSp>
      <p:sp>
        <p:nvSpPr>
          <p:cNvPr id="18" name="TextBox 17"/>
          <p:cNvSpPr txBox="1"/>
          <p:nvPr/>
        </p:nvSpPr>
        <p:spPr>
          <a:xfrm>
            <a:off x="2013038" y="5347806"/>
            <a:ext cx="2489182" cy="338554"/>
          </a:xfrm>
          <a:prstGeom prst="rect">
            <a:avLst/>
          </a:prstGeom>
          <a:solidFill>
            <a:schemeClr val="accent4"/>
          </a:solidFill>
        </p:spPr>
        <p:txBody>
          <a:bodyPr wrap="square" lIns="91440" tIns="45720" rIns="91440" bIns="45720" rtlCol="0" anchor="b" anchorCtr="0">
            <a:spAutoFit/>
          </a:bodyPr>
          <a:lstStyle/>
          <a:p>
            <a:r>
              <a:rPr lang="en-US" sz="1600" dirty="0">
                <a:solidFill>
                  <a:schemeClr val="bg1"/>
                </a:solidFill>
              </a:rPr>
              <a:t>Better Understand Content</a:t>
            </a:r>
          </a:p>
        </p:txBody>
      </p:sp>
      <p:sp>
        <p:nvSpPr>
          <p:cNvPr id="19" name="TextBox 18"/>
          <p:cNvSpPr txBox="1"/>
          <p:nvPr/>
        </p:nvSpPr>
        <p:spPr>
          <a:xfrm>
            <a:off x="2014387" y="5686360"/>
            <a:ext cx="2489182" cy="600164"/>
          </a:xfrm>
          <a:prstGeom prst="rect">
            <a:avLst/>
          </a:prstGeom>
          <a:solidFill>
            <a:srgbClr val="E0C0F8">
              <a:alpha val="20000"/>
            </a:srgbClr>
          </a:solidFill>
        </p:spPr>
        <p:txBody>
          <a:bodyPr wrap="square" lIns="91440" tIns="45720" rIns="91440" bIns="45720" rtlCol="0">
            <a:spAutoFit/>
          </a:bodyPr>
          <a:lstStyle/>
          <a:p>
            <a:pPr marL="171450" indent="-171450">
              <a:buFont typeface="Arial" panose="020B0604020202020204" pitchFamily="34" charset="0"/>
              <a:buChar char="•"/>
            </a:pPr>
            <a:r>
              <a:rPr lang="en-US" sz="1100" dirty="0"/>
              <a:t>Readability Score</a:t>
            </a:r>
          </a:p>
          <a:p>
            <a:pPr marL="171450" indent="-171450">
              <a:buFont typeface="Arial" panose="020B0604020202020204" pitchFamily="34" charset="0"/>
              <a:buChar char="•"/>
            </a:pPr>
            <a:r>
              <a:rPr lang="en-US" sz="1100" dirty="0"/>
              <a:t>Emojis</a:t>
            </a:r>
          </a:p>
          <a:p>
            <a:pPr marL="171450" indent="-171450">
              <a:buFont typeface="Arial" panose="020B0604020202020204" pitchFamily="34" charset="0"/>
              <a:buChar char="•"/>
            </a:pPr>
            <a:r>
              <a:rPr lang="en-US" sz="1100" dirty="0"/>
              <a:t>Keywords</a:t>
            </a:r>
          </a:p>
        </p:txBody>
      </p:sp>
      <p:sp>
        <p:nvSpPr>
          <p:cNvPr id="20" name="TextBox 19"/>
          <p:cNvSpPr txBox="1"/>
          <p:nvPr/>
        </p:nvSpPr>
        <p:spPr>
          <a:xfrm>
            <a:off x="4786798" y="5347805"/>
            <a:ext cx="2489182" cy="338554"/>
          </a:xfrm>
          <a:prstGeom prst="rect">
            <a:avLst/>
          </a:prstGeom>
          <a:solidFill>
            <a:schemeClr val="bg2">
              <a:lumMod val="90000"/>
            </a:schemeClr>
          </a:solidFill>
        </p:spPr>
        <p:txBody>
          <a:bodyPr wrap="square" lIns="91440" tIns="45720" rIns="91440" bIns="45720" rtlCol="0" anchor="b" anchorCtr="0">
            <a:spAutoFit/>
          </a:bodyPr>
          <a:lstStyle/>
          <a:p>
            <a:r>
              <a:rPr lang="en-US" sz="1600" dirty="0">
                <a:solidFill>
                  <a:schemeClr val="bg1"/>
                </a:solidFill>
              </a:rPr>
              <a:t>Streamline Review Process</a:t>
            </a:r>
          </a:p>
        </p:txBody>
      </p:sp>
      <p:sp>
        <p:nvSpPr>
          <p:cNvPr id="21" name="TextBox 20"/>
          <p:cNvSpPr txBox="1"/>
          <p:nvPr/>
        </p:nvSpPr>
        <p:spPr>
          <a:xfrm>
            <a:off x="4786798" y="5686359"/>
            <a:ext cx="2489182" cy="713657"/>
          </a:xfrm>
          <a:prstGeom prst="rect">
            <a:avLst/>
          </a:prstGeom>
          <a:solidFill>
            <a:srgbClr val="E0C0F8">
              <a:alpha val="20000"/>
            </a:srgbClr>
          </a:solidFill>
        </p:spPr>
        <p:txBody>
          <a:bodyPr wrap="square" lIns="91440" tIns="45720" rIns="91440" bIns="45720" rtlCol="0">
            <a:spAutoFit/>
          </a:bodyPr>
          <a:lstStyle/>
          <a:p>
            <a:pPr marL="171450" indent="-171450">
              <a:lnSpc>
                <a:spcPct val="89000"/>
              </a:lnSpc>
              <a:buFont typeface="Arial" panose="020B0604020202020204" pitchFamily="34" charset="0"/>
              <a:buChar char="•"/>
            </a:pPr>
            <a:r>
              <a:rPr lang="en-US" sz="1100" dirty="0"/>
              <a:t>Automate Parts of Scoring</a:t>
            </a:r>
          </a:p>
          <a:p>
            <a:pPr marL="171450" indent="-171450">
              <a:lnSpc>
                <a:spcPct val="89000"/>
              </a:lnSpc>
              <a:buFont typeface="Arial" panose="020B0604020202020204" pitchFamily="34" charset="0"/>
              <a:buChar char="•"/>
            </a:pPr>
            <a:r>
              <a:rPr lang="en-US" sz="1100" dirty="0"/>
              <a:t>Gauge Story Cohesiveness</a:t>
            </a:r>
          </a:p>
          <a:p>
            <a:pPr marL="171450" indent="-171450">
              <a:lnSpc>
                <a:spcPct val="89000"/>
              </a:lnSpc>
              <a:buFont typeface="Arial" panose="020B0604020202020204" pitchFamily="34" charset="0"/>
              <a:buChar char="•"/>
            </a:pPr>
            <a:r>
              <a:rPr lang="en-US" sz="1100" dirty="0"/>
              <a:t>Flag Strong Negative Emotions</a:t>
            </a:r>
          </a:p>
          <a:p>
            <a:pPr marL="171450" indent="-171450">
              <a:buFont typeface="Arial" panose="020B0604020202020204" pitchFamily="34" charset="0"/>
              <a:buChar char="•"/>
            </a:pPr>
            <a:endParaRPr lang="en-US" sz="1100" dirty="0"/>
          </a:p>
        </p:txBody>
      </p:sp>
      <p:sp>
        <p:nvSpPr>
          <p:cNvPr id="22" name="TextBox 21"/>
          <p:cNvSpPr txBox="1"/>
          <p:nvPr/>
        </p:nvSpPr>
        <p:spPr>
          <a:xfrm>
            <a:off x="7560555" y="5347806"/>
            <a:ext cx="2617057" cy="338554"/>
          </a:xfrm>
          <a:prstGeom prst="rect">
            <a:avLst/>
          </a:prstGeom>
          <a:solidFill>
            <a:schemeClr val="accent1"/>
          </a:solidFill>
        </p:spPr>
        <p:txBody>
          <a:bodyPr wrap="square" lIns="91440" tIns="45720" rIns="91440" bIns="45720" rtlCol="0" anchor="b" anchorCtr="0">
            <a:spAutoFit/>
          </a:bodyPr>
          <a:lstStyle/>
          <a:p>
            <a:r>
              <a:rPr lang="en-US" sz="1600" dirty="0">
                <a:solidFill>
                  <a:schemeClr val="bg1"/>
                </a:solidFill>
              </a:rPr>
              <a:t>Tailor Educational Resources</a:t>
            </a:r>
          </a:p>
        </p:txBody>
      </p:sp>
      <p:sp>
        <p:nvSpPr>
          <p:cNvPr id="23" name="TextBox 22"/>
          <p:cNvSpPr txBox="1"/>
          <p:nvPr/>
        </p:nvSpPr>
        <p:spPr>
          <a:xfrm>
            <a:off x="7561904" y="5686360"/>
            <a:ext cx="2489182" cy="600164"/>
          </a:xfrm>
          <a:prstGeom prst="rect">
            <a:avLst/>
          </a:prstGeom>
          <a:solidFill>
            <a:srgbClr val="E0C0F8">
              <a:alpha val="20000"/>
            </a:srgbClr>
          </a:solidFill>
        </p:spPr>
        <p:txBody>
          <a:bodyPr wrap="square" lIns="91440" tIns="45720" rIns="91440" bIns="45720" rtlCol="0">
            <a:spAutoFit/>
          </a:bodyPr>
          <a:lstStyle/>
          <a:p>
            <a:pPr marL="171450" indent="-171450">
              <a:buFont typeface="Arial" panose="020B0604020202020204" pitchFamily="34" charset="0"/>
              <a:buChar char="•"/>
            </a:pPr>
            <a:r>
              <a:rPr lang="en-US" sz="1100" dirty="0"/>
              <a:t>Identify New Topics/Keywords</a:t>
            </a:r>
          </a:p>
          <a:p>
            <a:pPr marL="171450" indent="-171450">
              <a:buFont typeface="Arial" panose="020B0604020202020204" pitchFamily="34" charset="0"/>
              <a:buChar char="•"/>
            </a:pPr>
            <a:r>
              <a:rPr lang="en-US" sz="1100" dirty="0"/>
              <a:t>Reach Appropriate Audiences</a:t>
            </a:r>
          </a:p>
          <a:p>
            <a:pPr marL="171450" indent="-171450">
              <a:buFont typeface="Arial" panose="020B0604020202020204" pitchFamily="34" charset="0"/>
              <a:buChar char="•"/>
            </a:pPr>
            <a:r>
              <a:rPr lang="en-US" sz="1100" dirty="0"/>
              <a:t>Observes Trends in Usership</a:t>
            </a:r>
          </a:p>
        </p:txBody>
      </p:sp>
      <p:cxnSp>
        <p:nvCxnSpPr>
          <p:cNvPr id="35" name="Elbow Connector 34"/>
          <p:cNvCxnSpPr>
            <a:cxnSpLocks/>
            <a:stCxn id="18" idx="0"/>
            <a:endCxn id="22" idx="0"/>
          </p:cNvCxnSpPr>
          <p:nvPr/>
        </p:nvCxnSpPr>
        <p:spPr>
          <a:xfrm rot="5400000" flipH="1" flipV="1">
            <a:off x="6063356" y="2542079"/>
            <a:ext cx="12700" cy="5611455"/>
          </a:xfrm>
          <a:prstGeom prst="bentConnector3">
            <a:avLst>
              <a:gd name="adj1" fmla="val 1800000"/>
            </a:avLst>
          </a:prstGeom>
          <a:noFill/>
          <a:ln w="12700">
            <a:solidFill>
              <a:schemeClr val="bg1">
                <a:lumMod val="50000"/>
                <a:alpha val="45000"/>
              </a:schemeClr>
            </a:solidFill>
          </a:ln>
          <a:effectLst/>
        </p:spPr>
        <p:style>
          <a:lnRef idx="1">
            <a:schemeClr val="accent1"/>
          </a:lnRef>
          <a:fillRef idx="3">
            <a:schemeClr val="accent1"/>
          </a:fillRef>
          <a:effectRef idx="2">
            <a:schemeClr val="accent1"/>
          </a:effectRef>
          <a:fontRef idx="minor">
            <a:schemeClr val="lt1"/>
          </a:fontRef>
        </p:style>
      </p:cxnSp>
      <p:cxnSp>
        <p:nvCxnSpPr>
          <p:cNvPr id="46" name="Straight Connector 45"/>
          <p:cNvCxnSpPr>
            <a:stCxn id="33" idx="4"/>
            <a:endCxn id="20" idx="0"/>
          </p:cNvCxnSpPr>
          <p:nvPr/>
        </p:nvCxnSpPr>
        <p:spPr>
          <a:xfrm>
            <a:off x="6021949" y="4050101"/>
            <a:ext cx="9440" cy="1297704"/>
          </a:xfrm>
          <a:prstGeom prst="line">
            <a:avLst/>
          </a:prstGeom>
          <a:noFill/>
          <a:ln w="12700">
            <a:solidFill>
              <a:schemeClr val="bg1">
                <a:lumMod val="50000"/>
                <a:alpha val="45000"/>
              </a:schemeClr>
            </a:solidFill>
          </a:ln>
          <a:effectLst/>
        </p:spPr>
        <p:style>
          <a:lnRef idx="1">
            <a:schemeClr val="accent1"/>
          </a:lnRef>
          <a:fillRef idx="3">
            <a:schemeClr val="accent1"/>
          </a:fillRef>
          <a:effectRef idx="2">
            <a:schemeClr val="accent1"/>
          </a:effectRef>
          <a:fontRef idx="minor">
            <a:schemeClr val="lt1"/>
          </a:fontRef>
        </p:style>
      </p:cxnSp>
      <p:pic>
        <p:nvPicPr>
          <p:cNvPr id="1026" name="Picture 2" descr="https://is4-ssl.mzstatic.com/image/thumb/Purple118/v4/5d/a5/cc/5da5ccf2-6aaa-a43e-9d2e-95dd7d0663c5/AppIcon-1x_U007emarketing-85-220-4.png/1200x630wa.png">
            <a:extLst>
              <a:ext uri="{FF2B5EF4-FFF2-40B4-BE49-F238E27FC236}">
                <a16:creationId xmlns:a16="http://schemas.microsoft.com/office/drawing/2014/main" id="{E34C2829-C5B8-4556-B3CD-405FB2C4442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1689" t="14783" r="31511" b="15768"/>
          <a:stretch/>
        </p:blipFill>
        <p:spPr bwMode="auto">
          <a:xfrm>
            <a:off x="5431898" y="1753394"/>
            <a:ext cx="1166560" cy="1155799"/>
          </a:xfrm>
          <a:prstGeom prst="rect">
            <a:avLst/>
          </a:prstGeom>
          <a:noFill/>
          <a:extLst>
            <a:ext uri="{909E8E84-426E-40DD-AFC4-6F175D3DCCD1}">
              <a14:hiddenFill xmlns:a14="http://schemas.microsoft.com/office/drawing/2010/main">
                <a:solidFill>
                  <a:srgbClr val="FFFFFF"/>
                </a:solidFill>
              </a14:hiddenFill>
            </a:ext>
          </a:extLst>
        </p:spPr>
      </p:pic>
      <p:grpSp>
        <p:nvGrpSpPr>
          <p:cNvPr id="5" name="Group 4">
            <a:extLst>
              <a:ext uri="{FF2B5EF4-FFF2-40B4-BE49-F238E27FC236}">
                <a16:creationId xmlns:a16="http://schemas.microsoft.com/office/drawing/2014/main" id="{B4C62CE6-F8D7-4312-8DA9-14112A4207F8}"/>
              </a:ext>
            </a:extLst>
          </p:cNvPr>
          <p:cNvGrpSpPr/>
          <p:nvPr/>
        </p:nvGrpSpPr>
        <p:grpSpPr>
          <a:xfrm>
            <a:off x="957611" y="1460875"/>
            <a:ext cx="3573627" cy="1204882"/>
            <a:chOff x="888501" y="2067161"/>
            <a:chExt cx="3573627" cy="1204882"/>
          </a:xfrm>
        </p:grpSpPr>
        <p:sp>
          <p:nvSpPr>
            <p:cNvPr id="56" name="Left Arrow Callout 55"/>
            <p:cNvSpPr/>
            <p:nvPr/>
          </p:nvSpPr>
          <p:spPr>
            <a:xfrm flipH="1">
              <a:off x="888501" y="2067161"/>
              <a:ext cx="3573627" cy="1204882"/>
            </a:xfrm>
            <a:prstGeom prst="leftArrowCallout">
              <a:avLst>
                <a:gd name="adj1" fmla="val 25000"/>
                <a:gd name="adj2" fmla="val 18055"/>
                <a:gd name="adj3" fmla="val 16318"/>
                <a:gd name="adj4" fmla="val 87657"/>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lIns="182880" tIns="182880" rIns="182880" bIns="182880" rtlCol="0" anchor="ctr">
              <a:spAutoFit/>
            </a:bodyPr>
            <a:lstStyle/>
            <a:p>
              <a:pPr>
                <a:lnSpc>
                  <a:spcPct val="89000"/>
                </a:lnSpc>
              </a:pPr>
              <a:r>
                <a:rPr lang="en-US" sz="1600" dirty="0">
                  <a:solidFill>
                    <a:schemeClr val="tx1"/>
                  </a:solidFill>
                </a:rPr>
                <a:t>Publication Scoring and Alerts</a:t>
              </a:r>
            </a:p>
            <a:p>
              <a:pPr marL="171450" indent="-171450">
                <a:lnSpc>
                  <a:spcPct val="89000"/>
                </a:lnSpc>
                <a:buFont typeface="Arial" panose="020B0604020202020204" pitchFamily="34" charset="0"/>
                <a:buChar char="•"/>
              </a:pPr>
              <a:r>
                <a:rPr lang="en-US" sz="1100" dirty="0">
                  <a:solidFill>
                    <a:schemeClr val="tx1"/>
                  </a:solidFill>
                </a:rPr>
                <a:t>Automate Parts of Scoring</a:t>
              </a:r>
            </a:p>
            <a:p>
              <a:pPr marL="171450" indent="-171450">
                <a:lnSpc>
                  <a:spcPct val="89000"/>
                </a:lnSpc>
                <a:buFont typeface="Arial" panose="020B0604020202020204" pitchFamily="34" charset="0"/>
                <a:buChar char="•"/>
              </a:pPr>
              <a:r>
                <a:rPr lang="en-US" sz="1100" dirty="0">
                  <a:solidFill>
                    <a:schemeClr val="tx1"/>
                  </a:solidFill>
                </a:rPr>
                <a:t>Gauge Story Cohesiveness</a:t>
              </a:r>
            </a:p>
            <a:p>
              <a:pPr marL="171450" indent="-171450">
                <a:lnSpc>
                  <a:spcPct val="89000"/>
                </a:lnSpc>
                <a:buFont typeface="Arial" panose="020B0604020202020204" pitchFamily="34" charset="0"/>
                <a:buChar char="•"/>
              </a:pPr>
              <a:r>
                <a:rPr lang="en-US" sz="1100" dirty="0">
                  <a:solidFill>
                    <a:schemeClr val="tx1"/>
                  </a:solidFill>
                </a:rPr>
                <a:t>Flag Strong Negative Emotions</a:t>
              </a:r>
            </a:p>
            <a:p>
              <a:pPr marL="171450" indent="-171450">
                <a:lnSpc>
                  <a:spcPct val="89000"/>
                </a:lnSpc>
                <a:buFont typeface="Arial" panose="020B0604020202020204" pitchFamily="34" charset="0"/>
                <a:buChar char="•"/>
              </a:pPr>
              <a:endParaRPr lang="en-US" sz="1200" dirty="0">
                <a:solidFill>
                  <a:schemeClr val="tx1"/>
                </a:solidFill>
              </a:endParaRPr>
            </a:p>
          </p:txBody>
        </p:sp>
        <p:grpSp>
          <p:nvGrpSpPr>
            <p:cNvPr id="26" name="Group 25">
              <a:extLst>
                <a:ext uri="{FF2B5EF4-FFF2-40B4-BE49-F238E27FC236}">
                  <a16:creationId xmlns:a16="http://schemas.microsoft.com/office/drawing/2014/main" id="{6A294803-C15E-461A-8DF0-577A493188C6}"/>
                </a:ext>
              </a:extLst>
            </p:cNvPr>
            <p:cNvGrpSpPr/>
            <p:nvPr/>
          </p:nvGrpSpPr>
          <p:grpSpPr>
            <a:xfrm>
              <a:off x="3212355" y="2463373"/>
              <a:ext cx="738740" cy="736380"/>
              <a:chOff x="2552700" y="-1971675"/>
              <a:chExt cx="1935163" cy="1938338"/>
            </a:xfrm>
          </p:grpSpPr>
          <p:sp>
            <p:nvSpPr>
              <p:cNvPr id="27" name="Oval 62">
                <a:extLst>
                  <a:ext uri="{FF2B5EF4-FFF2-40B4-BE49-F238E27FC236}">
                    <a16:creationId xmlns:a16="http://schemas.microsoft.com/office/drawing/2014/main" id="{A42F8A84-AFA7-4BBF-B1B3-D8964F6B376D}"/>
                  </a:ext>
                </a:extLst>
              </p:cNvPr>
              <p:cNvSpPr>
                <a:spLocks noChangeArrowheads="1"/>
              </p:cNvSpPr>
              <p:nvPr/>
            </p:nvSpPr>
            <p:spPr bwMode="auto">
              <a:xfrm>
                <a:off x="2552700" y="-1971675"/>
                <a:ext cx="1935163" cy="1938338"/>
              </a:xfrm>
              <a:prstGeom prst="ellipse">
                <a:avLst/>
              </a:pr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28" name="Group 27">
                <a:extLst>
                  <a:ext uri="{FF2B5EF4-FFF2-40B4-BE49-F238E27FC236}">
                    <a16:creationId xmlns:a16="http://schemas.microsoft.com/office/drawing/2014/main" id="{E1934D5A-2748-427C-9F9D-AE5834E92525}"/>
                  </a:ext>
                </a:extLst>
              </p:cNvPr>
              <p:cNvGrpSpPr/>
              <p:nvPr/>
            </p:nvGrpSpPr>
            <p:grpSpPr>
              <a:xfrm>
                <a:off x="2908300" y="-1620838"/>
                <a:ext cx="1228725" cy="1236663"/>
                <a:chOff x="2908300" y="-1620838"/>
                <a:chExt cx="1228725" cy="1236663"/>
              </a:xfrm>
            </p:grpSpPr>
            <p:sp>
              <p:nvSpPr>
                <p:cNvPr id="29" name="Freeform 79">
                  <a:extLst>
                    <a:ext uri="{FF2B5EF4-FFF2-40B4-BE49-F238E27FC236}">
                      <a16:creationId xmlns:a16="http://schemas.microsoft.com/office/drawing/2014/main" id="{637FA457-A557-4139-BDA6-F6467AD13EAE}"/>
                    </a:ext>
                  </a:extLst>
                </p:cNvPr>
                <p:cNvSpPr>
                  <a:spLocks noEditPoints="1"/>
                </p:cNvSpPr>
                <p:nvPr/>
              </p:nvSpPr>
              <p:spPr bwMode="auto">
                <a:xfrm>
                  <a:off x="3055938" y="-1620838"/>
                  <a:ext cx="234950" cy="234950"/>
                </a:xfrm>
                <a:custGeom>
                  <a:avLst/>
                  <a:gdLst>
                    <a:gd name="T0" fmla="*/ 22 w 43"/>
                    <a:gd name="T1" fmla="*/ 43 h 43"/>
                    <a:gd name="T2" fmla="*/ 43 w 43"/>
                    <a:gd name="T3" fmla="*/ 21 h 43"/>
                    <a:gd name="T4" fmla="*/ 22 w 43"/>
                    <a:gd name="T5" fmla="*/ 0 h 43"/>
                    <a:gd name="T6" fmla="*/ 0 w 43"/>
                    <a:gd name="T7" fmla="*/ 21 h 43"/>
                    <a:gd name="T8" fmla="*/ 22 w 43"/>
                    <a:gd name="T9" fmla="*/ 43 h 43"/>
                    <a:gd name="T10" fmla="*/ 22 w 43"/>
                    <a:gd name="T11" fmla="*/ 5 h 43"/>
                    <a:gd name="T12" fmla="*/ 39 w 43"/>
                    <a:gd name="T13" fmla="*/ 21 h 43"/>
                    <a:gd name="T14" fmla="*/ 22 w 43"/>
                    <a:gd name="T15" fmla="*/ 38 h 43"/>
                    <a:gd name="T16" fmla="*/ 5 w 43"/>
                    <a:gd name="T17" fmla="*/ 21 h 43"/>
                    <a:gd name="T18" fmla="*/ 22 w 43"/>
                    <a:gd name="T19" fmla="*/ 5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 h="43">
                      <a:moveTo>
                        <a:pt x="22" y="43"/>
                      </a:moveTo>
                      <a:cubicBezTo>
                        <a:pt x="34" y="43"/>
                        <a:pt x="43" y="33"/>
                        <a:pt x="43" y="21"/>
                      </a:cubicBezTo>
                      <a:cubicBezTo>
                        <a:pt x="43" y="10"/>
                        <a:pt x="34" y="0"/>
                        <a:pt x="22" y="0"/>
                      </a:cubicBezTo>
                      <a:cubicBezTo>
                        <a:pt x="10" y="0"/>
                        <a:pt x="0" y="10"/>
                        <a:pt x="0" y="21"/>
                      </a:cubicBezTo>
                      <a:cubicBezTo>
                        <a:pt x="0" y="33"/>
                        <a:pt x="10" y="43"/>
                        <a:pt x="22" y="43"/>
                      </a:cubicBezTo>
                      <a:close/>
                      <a:moveTo>
                        <a:pt x="22" y="5"/>
                      </a:moveTo>
                      <a:cubicBezTo>
                        <a:pt x="31" y="5"/>
                        <a:pt x="39" y="12"/>
                        <a:pt x="39" y="21"/>
                      </a:cubicBezTo>
                      <a:cubicBezTo>
                        <a:pt x="39" y="31"/>
                        <a:pt x="31" y="38"/>
                        <a:pt x="22" y="38"/>
                      </a:cubicBezTo>
                      <a:cubicBezTo>
                        <a:pt x="12" y="38"/>
                        <a:pt x="5" y="31"/>
                        <a:pt x="5" y="21"/>
                      </a:cubicBezTo>
                      <a:cubicBezTo>
                        <a:pt x="5" y="12"/>
                        <a:pt x="12" y="5"/>
                        <a:pt x="22" y="5"/>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80">
                  <a:extLst>
                    <a:ext uri="{FF2B5EF4-FFF2-40B4-BE49-F238E27FC236}">
                      <a16:creationId xmlns:a16="http://schemas.microsoft.com/office/drawing/2014/main" id="{593E09D9-79DC-499E-BC88-B0ACDEA63626}"/>
                    </a:ext>
                  </a:extLst>
                </p:cNvPr>
                <p:cNvSpPr>
                  <a:spLocks noEditPoints="1"/>
                </p:cNvSpPr>
                <p:nvPr/>
              </p:nvSpPr>
              <p:spPr bwMode="auto">
                <a:xfrm>
                  <a:off x="3749675" y="-1620838"/>
                  <a:ext cx="234950" cy="234950"/>
                </a:xfrm>
                <a:custGeom>
                  <a:avLst/>
                  <a:gdLst>
                    <a:gd name="T0" fmla="*/ 22 w 43"/>
                    <a:gd name="T1" fmla="*/ 43 h 43"/>
                    <a:gd name="T2" fmla="*/ 43 w 43"/>
                    <a:gd name="T3" fmla="*/ 21 h 43"/>
                    <a:gd name="T4" fmla="*/ 22 w 43"/>
                    <a:gd name="T5" fmla="*/ 0 h 43"/>
                    <a:gd name="T6" fmla="*/ 0 w 43"/>
                    <a:gd name="T7" fmla="*/ 21 h 43"/>
                    <a:gd name="T8" fmla="*/ 22 w 43"/>
                    <a:gd name="T9" fmla="*/ 43 h 43"/>
                    <a:gd name="T10" fmla="*/ 22 w 43"/>
                    <a:gd name="T11" fmla="*/ 5 h 43"/>
                    <a:gd name="T12" fmla="*/ 39 w 43"/>
                    <a:gd name="T13" fmla="*/ 21 h 43"/>
                    <a:gd name="T14" fmla="*/ 22 w 43"/>
                    <a:gd name="T15" fmla="*/ 38 h 43"/>
                    <a:gd name="T16" fmla="*/ 5 w 43"/>
                    <a:gd name="T17" fmla="*/ 21 h 43"/>
                    <a:gd name="T18" fmla="*/ 22 w 43"/>
                    <a:gd name="T19" fmla="*/ 5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 h="43">
                      <a:moveTo>
                        <a:pt x="22" y="43"/>
                      </a:moveTo>
                      <a:cubicBezTo>
                        <a:pt x="34" y="43"/>
                        <a:pt x="43" y="33"/>
                        <a:pt x="43" y="21"/>
                      </a:cubicBezTo>
                      <a:cubicBezTo>
                        <a:pt x="43" y="10"/>
                        <a:pt x="34" y="0"/>
                        <a:pt x="22" y="0"/>
                      </a:cubicBezTo>
                      <a:cubicBezTo>
                        <a:pt x="10" y="0"/>
                        <a:pt x="0" y="10"/>
                        <a:pt x="0" y="21"/>
                      </a:cubicBezTo>
                      <a:cubicBezTo>
                        <a:pt x="0" y="33"/>
                        <a:pt x="10" y="43"/>
                        <a:pt x="22" y="43"/>
                      </a:cubicBezTo>
                      <a:close/>
                      <a:moveTo>
                        <a:pt x="22" y="5"/>
                      </a:moveTo>
                      <a:cubicBezTo>
                        <a:pt x="31" y="5"/>
                        <a:pt x="39" y="12"/>
                        <a:pt x="39" y="21"/>
                      </a:cubicBezTo>
                      <a:cubicBezTo>
                        <a:pt x="39" y="31"/>
                        <a:pt x="31" y="38"/>
                        <a:pt x="22" y="38"/>
                      </a:cubicBezTo>
                      <a:cubicBezTo>
                        <a:pt x="13" y="38"/>
                        <a:pt x="5" y="31"/>
                        <a:pt x="5" y="21"/>
                      </a:cubicBezTo>
                      <a:cubicBezTo>
                        <a:pt x="5" y="12"/>
                        <a:pt x="13" y="5"/>
                        <a:pt x="22" y="5"/>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81">
                  <a:extLst>
                    <a:ext uri="{FF2B5EF4-FFF2-40B4-BE49-F238E27FC236}">
                      <a16:creationId xmlns:a16="http://schemas.microsoft.com/office/drawing/2014/main" id="{8BCA34D4-63EC-4686-BF76-5996EBEEB75B}"/>
                    </a:ext>
                  </a:extLst>
                </p:cNvPr>
                <p:cNvSpPr>
                  <a:spLocks noEditPoints="1"/>
                </p:cNvSpPr>
                <p:nvPr/>
              </p:nvSpPr>
              <p:spPr bwMode="auto">
                <a:xfrm>
                  <a:off x="2908300" y="-1358900"/>
                  <a:ext cx="1228725" cy="974725"/>
                </a:xfrm>
                <a:custGeom>
                  <a:avLst/>
                  <a:gdLst>
                    <a:gd name="T0" fmla="*/ 205 w 225"/>
                    <a:gd name="T1" fmla="*/ 13 h 178"/>
                    <a:gd name="T2" fmla="*/ 151 w 225"/>
                    <a:gd name="T3" fmla="*/ 13 h 178"/>
                    <a:gd name="T4" fmla="*/ 112 w 225"/>
                    <a:gd name="T5" fmla="*/ 60 h 178"/>
                    <a:gd name="T6" fmla="*/ 74 w 225"/>
                    <a:gd name="T7" fmla="*/ 13 h 178"/>
                    <a:gd name="T8" fmla="*/ 19 w 225"/>
                    <a:gd name="T9" fmla="*/ 13 h 178"/>
                    <a:gd name="T10" fmla="*/ 2 w 225"/>
                    <a:gd name="T11" fmla="*/ 54 h 178"/>
                    <a:gd name="T12" fmla="*/ 26 w 225"/>
                    <a:gd name="T13" fmla="*/ 94 h 178"/>
                    <a:gd name="T14" fmla="*/ 36 w 225"/>
                    <a:gd name="T15" fmla="*/ 178 h 178"/>
                    <a:gd name="T16" fmla="*/ 53 w 225"/>
                    <a:gd name="T17" fmla="*/ 169 h 178"/>
                    <a:gd name="T18" fmla="*/ 74 w 225"/>
                    <a:gd name="T19" fmla="*/ 169 h 178"/>
                    <a:gd name="T20" fmla="*/ 77 w 225"/>
                    <a:gd name="T21" fmla="*/ 60 h 178"/>
                    <a:gd name="T22" fmla="*/ 112 w 225"/>
                    <a:gd name="T23" fmla="*/ 78 h 178"/>
                    <a:gd name="T24" fmla="*/ 147 w 225"/>
                    <a:gd name="T25" fmla="*/ 61 h 178"/>
                    <a:gd name="T26" fmla="*/ 151 w 225"/>
                    <a:gd name="T27" fmla="*/ 169 h 178"/>
                    <a:gd name="T28" fmla="*/ 171 w 225"/>
                    <a:gd name="T29" fmla="*/ 169 h 178"/>
                    <a:gd name="T30" fmla="*/ 189 w 225"/>
                    <a:gd name="T31" fmla="*/ 178 h 178"/>
                    <a:gd name="T32" fmla="*/ 199 w 225"/>
                    <a:gd name="T33" fmla="*/ 169 h 178"/>
                    <a:gd name="T34" fmla="*/ 207 w 225"/>
                    <a:gd name="T35" fmla="*/ 90 h 178"/>
                    <a:gd name="T36" fmla="*/ 81 w 225"/>
                    <a:gd name="T37" fmla="*/ 57 h 178"/>
                    <a:gd name="T38" fmla="*/ 68 w 225"/>
                    <a:gd name="T39" fmla="*/ 24 h 178"/>
                    <a:gd name="T40" fmla="*/ 66 w 225"/>
                    <a:gd name="T41" fmla="*/ 44 h 178"/>
                    <a:gd name="T42" fmla="*/ 69 w 225"/>
                    <a:gd name="T43" fmla="*/ 147 h 178"/>
                    <a:gd name="T44" fmla="*/ 69 w 225"/>
                    <a:gd name="T45" fmla="*/ 169 h 178"/>
                    <a:gd name="T46" fmla="*/ 52 w 225"/>
                    <a:gd name="T47" fmla="*/ 92 h 178"/>
                    <a:gd name="T48" fmla="*/ 41 w 225"/>
                    <a:gd name="T49" fmla="*/ 168 h 178"/>
                    <a:gd name="T50" fmla="*/ 30 w 225"/>
                    <a:gd name="T51" fmla="*/ 169 h 178"/>
                    <a:gd name="T52" fmla="*/ 31 w 225"/>
                    <a:gd name="T53" fmla="*/ 92 h 178"/>
                    <a:gd name="T54" fmla="*/ 31 w 225"/>
                    <a:gd name="T55" fmla="*/ 76 h 178"/>
                    <a:gd name="T56" fmla="*/ 27 w 225"/>
                    <a:gd name="T57" fmla="*/ 35 h 178"/>
                    <a:gd name="T58" fmla="*/ 23 w 225"/>
                    <a:gd name="T59" fmla="*/ 68 h 178"/>
                    <a:gd name="T60" fmla="*/ 27 w 225"/>
                    <a:gd name="T61" fmla="*/ 80 h 178"/>
                    <a:gd name="T62" fmla="*/ 26 w 225"/>
                    <a:gd name="T63" fmla="*/ 89 h 178"/>
                    <a:gd name="T64" fmla="*/ 6 w 225"/>
                    <a:gd name="T65" fmla="*/ 42 h 178"/>
                    <a:gd name="T66" fmla="*/ 48 w 225"/>
                    <a:gd name="T67" fmla="*/ 4 h 178"/>
                    <a:gd name="T68" fmla="*/ 88 w 225"/>
                    <a:gd name="T69" fmla="*/ 47 h 178"/>
                    <a:gd name="T70" fmla="*/ 110 w 225"/>
                    <a:gd name="T71" fmla="*/ 64 h 178"/>
                    <a:gd name="T72" fmla="*/ 114 w 225"/>
                    <a:gd name="T73" fmla="*/ 72 h 178"/>
                    <a:gd name="T74" fmla="*/ 26 w 225"/>
                    <a:gd name="T75" fmla="*/ 43 h 178"/>
                    <a:gd name="T76" fmla="*/ 26 w 225"/>
                    <a:gd name="T77" fmla="*/ 43 h 178"/>
                    <a:gd name="T78" fmla="*/ 198 w 225"/>
                    <a:gd name="T79" fmla="*/ 89 h 178"/>
                    <a:gd name="T80" fmla="*/ 198 w 225"/>
                    <a:gd name="T81" fmla="*/ 80 h 178"/>
                    <a:gd name="T82" fmla="*/ 202 w 225"/>
                    <a:gd name="T83" fmla="*/ 68 h 178"/>
                    <a:gd name="T84" fmla="*/ 198 w 225"/>
                    <a:gd name="T85" fmla="*/ 35 h 178"/>
                    <a:gd name="T86" fmla="*/ 194 w 225"/>
                    <a:gd name="T87" fmla="*/ 76 h 178"/>
                    <a:gd name="T88" fmla="*/ 194 w 225"/>
                    <a:gd name="T89" fmla="*/ 92 h 178"/>
                    <a:gd name="T90" fmla="*/ 195 w 225"/>
                    <a:gd name="T91" fmla="*/ 169 h 178"/>
                    <a:gd name="T92" fmla="*/ 183 w 225"/>
                    <a:gd name="T93" fmla="*/ 168 h 178"/>
                    <a:gd name="T94" fmla="*/ 173 w 225"/>
                    <a:gd name="T95" fmla="*/ 92 h 178"/>
                    <a:gd name="T96" fmla="*/ 155 w 225"/>
                    <a:gd name="T97" fmla="*/ 169 h 178"/>
                    <a:gd name="T98" fmla="*/ 156 w 225"/>
                    <a:gd name="T99" fmla="*/ 147 h 178"/>
                    <a:gd name="T100" fmla="*/ 159 w 225"/>
                    <a:gd name="T101" fmla="*/ 44 h 178"/>
                    <a:gd name="T102" fmla="*/ 157 w 225"/>
                    <a:gd name="T103" fmla="*/ 24 h 178"/>
                    <a:gd name="T104" fmla="*/ 144 w 225"/>
                    <a:gd name="T105" fmla="*/ 57 h 178"/>
                    <a:gd name="T106" fmla="*/ 117 w 225"/>
                    <a:gd name="T107" fmla="*/ 63 h 178"/>
                    <a:gd name="T108" fmla="*/ 137 w 225"/>
                    <a:gd name="T109" fmla="*/ 47 h 178"/>
                    <a:gd name="T110" fmla="*/ 177 w 225"/>
                    <a:gd name="T111" fmla="*/ 4 h 178"/>
                    <a:gd name="T112" fmla="*/ 218 w 225"/>
                    <a:gd name="T113" fmla="*/ 42 h 178"/>
                    <a:gd name="T114" fmla="*/ 203 w 225"/>
                    <a:gd name="T115" fmla="*/ 50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25" h="178">
                      <a:moveTo>
                        <a:pt x="222" y="40"/>
                      </a:moveTo>
                      <a:cubicBezTo>
                        <a:pt x="222" y="40"/>
                        <a:pt x="222" y="40"/>
                        <a:pt x="222" y="40"/>
                      </a:cubicBezTo>
                      <a:cubicBezTo>
                        <a:pt x="205" y="13"/>
                        <a:pt x="205" y="13"/>
                        <a:pt x="205" y="13"/>
                      </a:cubicBezTo>
                      <a:cubicBezTo>
                        <a:pt x="199" y="4"/>
                        <a:pt x="195" y="0"/>
                        <a:pt x="177" y="0"/>
                      </a:cubicBezTo>
                      <a:cubicBezTo>
                        <a:pt x="177" y="0"/>
                        <a:pt x="177" y="0"/>
                        <a:pt x="177" y="0"/>
                      </a:cubicBezTo>
                      <a:cubicBezTo>
                        <a:pt x="158" y="0"/>
                        <a:pt x="154" y="8"/>
                        <a:pt x="151" y="13"/>
                      </a:cubicBezTo>
                      <a:cubicBezTo>
                        <a:pt x="151" y="13"/>
                        <a:pt x="151" y="13"/>
                        <a:pt x="151" y="13"/>
                      </a:cubicBezTo>
                      <a:cubicBezTo>
                        <a:pt x="147" y="20"/>
                        <a:pt x="135" y="41"/>
                        <a:pt x="133" y="44"/>
                      </a:cubicBezTo>
                      <a:cubicBezTo>
                        <a:pt x="131" y="46"/>
                        <a:pt x="119" y="55"/>
                        <a:pt x="112" y="60"/>
                      </a:cubicBezTo>
                      <a:cubicBezTo>
                        <a:pt x="107" y="56"/>
                        <a:pt x="98" y="49"/>
                        <a:pt x="92" y="44"/>
                      </a:cubicBezTo>
                      <a:cubicBezTo>
                        <a:pt x="90" y="41"/>
                        <a:pt x="77" y="20"/>
                        <a:pt x="74" y="13"/>
                      </a:cubicBezTo>
                      <a:cubicBezTo>
                        <a:pt x="74" y="13"/>
                        <a:pt x="74" y="13"/>
                        <a:pt x="74" y="13"/>
                      </a:cubicBezTo>
                      <a:cubicBezTo>
                        <a:pt x="71" y="8"/>
                        <a:pt x="66" y="0"/>
                        <a:pt x="48" y="0"/>
                      </a:cubicBezTo>
                      <a:cubicBezTo>
                        <a:pt x="48" y="0"/>
                        <a:pt x="48" y="0"/>
                        <a:pt x="48" y="0"/>
                      </a:cubicBezTo>
                      <a:cubicBezTo>
                        <a:pt x="29" y="0"/>
                        <a:pt x="26" y="4"/>
                        <a:pt x="19" y="13"/>
                      </a:cubicBezTo>
                      <a:cubicBezTo>
                        <a:pt x="2" y="40"/>
                        <a:pt x="2" y="40"/>
                        <a:pt x="2" y="40"/>
                      </a:cubicBezTo>
                      <a:cubicBezTo>
                        <a:pt x="2" y="40"/>
                        <a:pt x="2" y="40"/>
                        <a:pt x="2" y="40"/>
                      </a:cubicBezTo>
                      <a:cubicBezTo>
                        <a:pt x="0" y="44"/>
                        <a:pt x="0" y="49"/>
                        <a:pt x="2" y="54"/>
                      </a:cubicBezTo>
                      <a:cubicBezTo>
                        <a:pt x="17" y="90"/>
                        <a:pt x="17" y="90"/>
                        <a:pt x="17" y="90"/>
                      </a:cubicBezTo>
                      <a:cubicBezTo>
                        <a:pt x="19" y="92"/>
                        <a:pt x="21" y="94"/>
                        <a:pt x="25" y="94"/>
                      </a:cubicBezTo>
                      <a:cubicBezTo>
                        <a:pt x="25" y="94"/>
                        <a:pt x="25" y="94"/>
                        <a:pt x="26" y="94"/>
                      </a:cubicBezTo>
                      <a:cubicBezTo>
                        <a:pt x="25" y="153"/>
                        <a:pt x="25" y="167"/>
                        <a:pt x="25" y="169"/>
                      </a:cubicBezTo>
                      <a:cubicBezTo>
                        <a:pt x="25" y="169"/>
                        <a:pt x="25" y="169"/>
                        <a:pt x="25" y="169"/>
                      </a:cubicBezTo>
                      <a:cubicBezTo>
                        <a:pt x="26" y="174"/>
                        <a:pt x="30" y="178"/>
                        <a:pt x="36" y="178"/>
                      </a:cubicBezTo>
                      <a:cubicBezTo>
                        <a:pt x="41" y="177"/>
                        <a:pt x="46" y="173"/>
                        <a:pt x="46" y="169"/>
                      </a:cubicBezTo>
                      <a:cubicBezTo>
                        <a:pt x="50" y="122"/>
                        <a:pt x="50" y="122"/>
                        <a:pt x="50" y="122"/>
                      </a:cubicBezTo>
                      <a:cubicBezTo>
                        <a:pt x="53" y="169"/>
                        <a:pt x="53" y="169"/>
                        <a:pt x="53" y="169"/>
                      </a:cubicBezTo>
                      <a:cubicBezTo>
                        <a:pt x="54" y="173"/>
                        <a:pt x="58" y="177"/>
                        <a:pt x="63" y="178"/>
                      </a:cubicBezTo>
                      <a:cubicBezTo>
                        <a:pt x="64" y="178"/>
                        <a:pt x="64" y="178"/>
                        <a:pt x="64" y="178"/>
                      </a:cubicBezTo>
                      <a:cubicBezTo>
                        <a:pt x="69" y="178"/>
                        <a:pt x="73" y="174"/>
                        <a:pt x="74" y="169"/>
                      </a:cubicBezTo>
                      <a:cubicBezTo>
                        <a:pt x="74" y="169"/>
                        <a:pt x="74" y="169"/>
                        <a:pt x="74" y="169"/>
                      </a:cubicBezTo>
                      <a:cubicBezTo>
                        <a:pt x="74" y="166"/>
                        <a:pt x="72" y="100"/>
                        <a:pt x="71" y="51"/>
                      </a:cubicBezTo>
                      <a:cubicBezTo>
                        <a:pt x="77" y="60"/>
                        <a:pt x="77" y="60"/>
                        <a:pt x="77" y="60"/>
                      </a:cubicBezTo>
                      <a:cubicBezTo>
                        <a:pt x="77" y="60"/>
                        <a:pt x="78" y="61"/>
                        <a:pt x="78" y="61"/>
                      </a:cubicBezTo>
                      <a:cubicBezTo>
                        <a:pt x="107" y="77"/>
                        <a:pt x="107" y="77"/>
                        <a:pt x="107" y="77"/>
                      </a:cubicBezTo>
                      <a:cubicBezTo>
                        <a:pt x="108" y="78"/>
                        <a:pt x="110" y="78"/>
                        <a:pt x="112" y="78"/>
                      </a:cubicBezTo>
                      <a:cubicBezTo>
                        <a:pt x="113" y="78"/>
                        <a:pt x="113" y="78"/>
                        <a:pt x="114" y="78"/>
                      </a:cubicBezTo>
                      <a:cubicBezTo>
                        <a:pt x="115" y="78"/>
                        <a:pt x="117" y="78"/>
                        <a:pt x="118" y="77"/>
                      </a:cubicBezTo>
                      <a:cubicBezTo>
                        <a:pt x="147" y="61"/>
                        <a:pt x="147" y="61"/>
                        <a:pt x="147" y="61"/>
                      </a:cubicBezTo>
                      <a:cubicBezTo>
                        <a:pt x="147" y="61"/>
                        <a:pt x="147" y="60"/>
                        <a:pt x="147" y="60"/>
                      </a:cubicBezTo>
                      <a:cubicBezTo>
                        <a:pt x="154" y="51"/>
                        <a:pt x="154" y="51"/>
                        <a:pt x="154" y="51"/>
                      </a:cubicBezTo>
                      <a:cubicBezTo>
                        <a:pt x="152" y="100"/>
                        <a:pt x="151" y="166"/>
                        <a:pt x="151" y="169"/>
                      </a:cubicBezTo>
                      <a:cubicBezTo>
                        <a:pt x="151" y="169"/>
                        <a:pt x="151" y="169"/>
                        <a:pt x="151" y="169"/>
                      </a:cubicBezTo>
                      <a:cubicBezTo>
                        <a:pt x="151" y="174"/>
                        <a:pt x="156" y="178"/>
                        <a:pt x="161" y="178"/>
                      </a:cubicBezTo>
                      <a:cubicBezTo>
                        <a:pt x="167" y="177"/>
                        <a:pt x="171" y="173"/>
                        <a:pt x="171" y="169"/>
                      </a:cubicBezTo>
                      <a:cubicBezTo>
                        <a:pt x="175" y="122"/>
                        <a:pt x="175" y="122"/>
                        <a:pt x="175" y="122"/>
                      </a:cubicBezTo>
                      <a:cubicBezTo>
                        <a:pt x="179" y="169"/>
                        <a:pt x="179" y="169"/>
                        <a:pt x="179" y="169"/>
                      </a:cubicBezTo>
                      <a:cubicBezTo>
                        <a:pt x="179" y="173"/>
                        <a:pt x="183" y="177"/>
                        <a:pt x="189" y="178"/>
                      </a:cubicBezTo>
                      <a:cubicBezTo>
                        <a:pt x="189" y="178"/>
                        <a:pt x="189" y="178"/>
                        <a:pt x="189" y="178"/>
                      </a:cubicBezTo>
                      <a:cubicBezTo>
                        <a:pt x="194" y="178"/>
                        <a:pt x="199" y="174"/>
                        <a:pt x="199" y="169"/>
                      </a:cubicBezTo>
                      <a:cubicBezTo>
                        <a:pt x="199" y="169"/>
                        <a:pt x="199" y="169"/>
                        <a:pt x="199" y="169"/>
                      </a:cubicBezTo>
                      <a:cubicBezTo>
                        <a:pt x="199" y="167"/>
                        <a:pt x="199" y="153"/>
                        <a:pt x="199" y="94"/>
                      </a:cubicBezTo>
                      <a:cubicBezTo>
                        <a:pt x="199" y="94"/>
                        <a:pt x="200" y="94"/>
                        <a:pt x="200" y="94"/>
                      </a:cubicBezTo>
                      <a:cubicBezTo>
                        <a:pt x="203" y="94"/>
                        <a:pt x="206" y="92"/>
                        <a:pt x="207" y="90"/>
                      </a:cubicBezTo>
                      <a:cubicBezTo>
                        <a:pt x="223" y="54"/>
                        <a:pt x="223" y="54"/>
                        <a:pt x="223" y="54"/>
                      </a:cubicBezTo>
                      <a:cubicBezTo>
                        <a:pt x="225" y="49"/>
                        <a:pt x="225" y="44"/>
                        <a:pt x="222" y="40"/>
                      </a:cubicBezTo>
                      <a:close/>
                      <a:moveTo>
                        <a:pt x="81" y="57"/>
                      </a:moveTo>
                      <a:cubicBezTo>
                        <a:pt x="71" y="43"/>
                        <a:pt x="71" y="43"/>
                        <a:pt x="71" y="43"/>
                      </a:cubicBezTo>
                      <a:cubicBezTo>
                        <a:pt x="71" y="37"/>
                        <a:pt x="70" y="32"/>
                        <a:pt x="70" y="27"/>
                      </a:cubicBezTo>
                      <a:cubicBezTo>
                        <a:pt x="70" y="25"/>
                        <a:pt x="69" y="24"/>
                        <a:pt x="68" y="24"/>
                      </a:cubicBezTo>
                      <a:cubicBezTo>
                        <a:pt x="68" y="24"/>
                        <a:pt x="68" y="24"/>
                        <a:pt x="68" y="24"/>
                      </a:cubicBezTo>
                      <a:cubicBezTo>
                        <a:pt x="67" y="24"/>
                        <a:pt x="66" y="25"/>
                        <a:pt x="66" y="27"/>
                      </a:cubicBezTo>
                      <a:cubicBezTo>
                        <a:pt x="66" y="27"/>
                        <a:pt x="66" y="33"/>
                        <a:pt x="66" y="44"/>
                      </a:cubicBezTo>
                      <a:cubicBezTo>
                        <a:pt x="66" y="44"/>
                        <a:pt x="66" y="44"/>
                        <a:pt x="66" y="44"/>
                      </a:cubicBezTo>
                      <a:cubicBezTo>
                        <a:pt x="66" y="58"/>
                        <a:pt x="67" y="78"/>
                        <a:pt x="67" y="98"/>
                      </a:cubicBezTo>
                      <a:cubicBezTo>
                        <a:pt x="68" y="116"/>
                        <a:pt x="68" y="133"/>
                        <a:pt x="69" y="147"/>
                      </a:cubicBezTo>
                      <a:cubicBezTo>
                        <a:pt x="69" y="153"/>
                        <a:pt x="69" y="159"/>
                        <a:pt x="69" y="163"/>
                      </a:cubicBezTo>
                      <a:cubicBezTo>
                        <a:pt x="69" y="166"/>
                        <a:pt x="69" y="167"/>
                        <a:pt x="69" y="169"/>
                      </a:cubicBezTo>
                      <a:cubicBezTo>
                        <a:pt x="69" y="169"/>
                        <a:pt x="69" y="169"/>
                        <a:pt x="69" y="169"/>
                      </a:cubicBezTo>
                      <a:cubicBezTo>
                        <a:pt x="69" y="171"/>
                        <a:pt x="67" y="173"/>
                        <a:pt x="64" y="173"/>
                      </a:cubicBezTo>
                      <a:cubicBezTo>
                        <a:pt x="61" y="173"/>
                        <a:pt x="58" y="171"/>
                        <a:pt x="58" y="168"/>
                      </a:cubicBezTo>
                      <a:cubicBezTo>
                        <a:pt x="52" y="92"/>
                        <a:pt x="52" y="92"/>
                        <a:pt x="52" y="92"/>
                      </a:cubicBezTo>
                      <a:cubicBezTo>
                        <a:pt x="52" y="91"/>
                        <a:pt x="51" y="90"/>
                        <a:pt x="50" y="90"/>
                      </a:cubicBezTo>
                      <a:cubicBezTo>
                        <a:pt x="48" y="90"/>
                        <a:pt x="47" y="91"/>
                        <a:pt x="47" y="92"/>
                      </a:cubicBezTo>
                      <a:cubicBezTo>
                        <a:pt x="41" y="168"/>
                        <a:pt x="41" y="168"/>
                        <a:pt x="41" y="168"/>
                      </a:cubicBezTo>
                      <a:cubicBezTo>
                        <a:pt x="41" y="171"/>
                        <a:pt x="39" y="173"/>
                        <a:pt x="36" y="173"/>
                      </a:cubicBezTo>
                      <a:cubicBezTo>
                        <a:pt x="33" y="173"/>
                        <a:pt x="30" y="171"/>
                        <a:pt x="30" y="169"/>
                      </a:cubicBezTo>
                      <a:cubicBezTo>
                        <a:pt x="30" y="169"/>
                        <a:pt x="30" y="169"/>
                        <a:pt x="30" y="169"/>
                      </a:cubicBezTo>
                      <a:cubicBezTo>
                        <a:pt x="30" y="167"/>
                        <a:pt x="30" y="165"/>
                        <a:pt x="30" y="162"/>
                      </a:cubicBezTo>
                      <a:cubicBezTo>
                        <a:pt x="30" y="157"/>
                        <a:pt x="30" y="151"/>
                        <a:pt x="30" y="144"/>
                      </a:cubicBezTo>
                      <a:cubicBezTo>
                        <a:pt x="30" y="129"/>
                        <a:pt x="30" y="110"/>
                        <a:pt x="31" y="92"/>
                      </a:cubicBezTo>
                      <a:cubicBezTo>
                        <a:pt x="33" y="90"/>
                        <a:pt x="34" y="87"/>
                        <a:pt x="33" y="84"/>
                      </a:cubicBezTo>
                      <a:cubicBezTo>
                        <a:pt x="33" y="84"/>
                        <a:pt x="33" y="84"/>
                        <a:pt x="33" y="83"/>
                      </a:cubicBezTo>
                      <a:cubicBezTo>
                        <a:pt x="33" y="83"/>
                        <a:pt x="32" y="80"/>
                        <a:pt x="31" y="76"/>
                      </a:cubicBezTo>
                      <a:cubicBezTo>
                        <a:pt x="31" y="50"/>
                        <a:pt x="31" y="36"/>
                        <a:pt x="31" y="36"/>
                      </a:cubicBezTo>
                      <a:cubicBezTo>
                        <a:pt x="31" y="35"/>
                        <a:pt x="30" y="34"/>
                        <a:pt x="29" y="34"/>
                      </a:cubicBezTo>
                      <a:cubicBezTo>
                        <a:pt x="28" y="34"/>
                        <a:pt x="27" y="34"/>
                        <a:pt x="27" y="35"/>
                      </a:cubicBezTo>
                      <a:cubicBezTo>
                        <a:pt x="17" y="48"/>
                        <a:pt x="17" y="48"/>
                        <a:pt x="17" y="48"/>
                      </a:cubicBezTo>
                      <a:cubicBezTo>
                        <a:pt x="17" y="48"/>
                        <a:pt x="17" y="49"/>
                        <a:pt x="17" y="50"/>
                      </a:cubicBezTo>
                      <a:cubicBezTo>
                        <a:pt x="17" y="50"/>
                        <a:pt x="20" y="59"/>
                        <a:pt x="23" y="68"/>
                      </a:cubicBezTo>
                      <a:cubicBezTo>
                        <a:pt x="24" y="71"/>
                        <a:pt x="25" y="74"/>
                        <a:pt x="26" y="77"/>
                      </a:cubicBezTo>
                      <a:cubicBezTo>
                        <a:pt x="26" y="77"/>
                        <a:pt x="26" y="77"/>
                        <a:pt x="26" y="77"/>
                      </a:cubicBezTo>
                      <a:cubicBezTo>
                        <a:pt x="26" y="78"/>
                        <a:pt x="27" y="79"/>
                        <a:pt x="27" y="80"/>
                      </a:cubicBezTo>
                      <a:cubicBezTo>
                        <a:pt x="28" y="82"/>
                        <a:pt x="28" y="84"/>
                        <a:pt x="29" y="85"/>
                      </a:cubicBezTo>
                      <a:cubicBezTo>
                        <a:pt x="29" y="85"/>
                        <a:pt x="29" y="85"/>
                        <a:pt x="29" y="85"/>
                      </a:cubicBezTo>
                      <a:cubicBezTo>
                        <a:pt x="29" y="87"/>
                        <a:pt x="28" y="88"/>
                        <a:pt x="26" y="89"/>
                      </a:cubicBezTo>
                      <a:cubicBezTo>
                        <a:pt x="24" y="90"/>
                        <a:pt x="22" y="89"/>
                        <a:pt x="21" y="88"/>
                      </a:cubicBezTo>
                      <a:cubicBezTo>
                        <a:pt x="6" y="52"/>
                        <a:pt x="6" y="52"/>
                        <a:pt x="6" y="52"/>
                      </a:cubicBezTo>
                      <a:cubicBezTo>
                        <a:pt x="5" y="49"/>
                        <a:pt x="5" y="45"/>
                        <a:pt x="6" y="42"/>
                      </a:cubicBezTo>
                      <a:cubicBezTo>
                        <a:pt x="23" y="16"/>
                        <a:pt x="23" y="16"/>
                        <a:pt x="23" y="16"/>
                      </a:cubicBezTo>
                      <a:cubicBezTo>
                        <a:pt x="29" y="8"/>
                        <a:pt x="31" y="4"/>
                        <a:pt x="48" y="4"/>
                      </a:cubicBezTo>
                      <a:cubicBezTo>
                        <a:pt x="48" y="4"/>
                        <a:pt x="48" y="4"/>
                        <a:pt x="48" y="4"/>
                      </a:cubicBezTo>
                      <a:cubicBezTo>
                        <a:pt x="64" y="4"/>
                        <a:pt x="67" y="11"/>
                        <a:pt x="69" y="15"/>
                      </a:cubicBezTo>
                      <a:cubicBezTo>
                        <a:pt x="70" y="15"/>
                        <a:pt x="70" y="15"/>
                        <a:pt x="70" y="15"/>
                      </a:cubicBezTo>
                      <a:cubicBezTo>
                        <a:pt x="74" y="22"/>
                        <a:pt x="88" y="47"/>
                        <a:pt x="88" y="47"/>
                      </a:cubicBezTo>
                      <a:cubicBezTo>
                        <a:pt x="88" y="47"/>
                        <a:pt x="88" y="47"/>
                        <a:pt x="88" y="47"/>
                      </a:cubicBezTo>
                      <a:cubicBezTo>
                        <a:pt x="88" y="47"/>
                        <a:pt x="95" y="52"/>
                        <a:pt x="101" y="57"/>
                      </a:cubicBezTo>
                      <a:cubicBezTo>
                        <a:pt x="104" y="60"/>
                        <a:pt x="108" y="62"/>
                        <a:pt x="110" y="64"/>
                      </a:cubicBezTo>
                      <a:cubicBezTo>
                        <a:pt x="112" y="65"/>
                        <a:pt x="113" y="66"/>
                        <a:pt x="114" y="67"/>
                      </a:cubicBezTo>
                      <a:cubicBezTo>
                        <a:pt x="114" y="67"/>
                        <a:pt x="114" y="67"/>
                        <a:pt x="114" y="67"/>
                      </a:cubicBezTo>
                      <a:cubicBezTo>
                        <a:pt x="115" y="68"/>
                        <a:pt x="115" y="70"/>
                        <a:pt x="114" y="72"/>
                      </a:cubicBezTo>
                      <a:cubicBezTo>
                        <a:pt x="113" y="73"/>
                        <a:pt x="111" y="74"/>
                        <a:pt x="109" y="73"/>
                      </a:cubicBezTo>
                      <a:lnTo>
                        <a:pt x="81" y="57"/>
                      </a:lnTo>
                      <a:close/>
                      <a:moveTo>
                        <a:pt x="26" y="43"/>
                      </a:moveTo>
                      <a:cubicBezTo>
                        <a:pt x="26" y="48"/>
                        <a:pt x="26" y="54"/>
                        <a:pt x="26" y="63"/>
                      </a:cubicBezTo>
                      <a:cubicBezTo>
                        <a:pt x="25" y="58"/>
                        <a:pt x="23" y="54"/>
                        <a:pt x="22" y="50"/>
                      </a:cubicBezTo>
                      <a:lnTo>
                        <a:pt x="26" y="43"/>
                      </a:lnTo>
                      <a:close/>
                      <a:moveTo>
                        <a:pt x="219" y="52"/>
                      </a:moveTo>
                      <a:cubicBezTo>
                        <a:pt x="203" y="88"/>
                        <a:pt x="203" y="88"/>
                        <a:pt x="203" y="88"/>
                      </a:cubicBezTo>
                      <a:cubicBezTo>
                        <a:pt x="202" y="89"/>
                        <a:pt x="200" y="90"/>
                        <a:pt x="198" y="89"/>
                      </a:cubicBezTo>
                      <a:cubicBezTo>
                        <a:pt x="196" y="88"/>
                        <a:pt x="195" y="87"/>
                        <a:pt x="196" y="85"/>
                      </a:cubicBezTo>
                      <a:cubicBezTo>
                        <a:pt x="196" y="85"/>
                        <a:pt x="196" y="85"/>
                        <a:pt x="196" y="85"/>
                      </a:cubicBezTo>
                      <a:cubicBezTo>
                        <a:pt x="196" y="84"/>
                        <a:pt x="197" y="82"/>
                        <a:pt x="198" y="80"/>
                      </a:cubicBezTo>
                      <a:cubicBezTo>
                        <a:pt x="198" y="79"/>
                        <a:pt x="198" y="78"/>
                        <a:pt x="198" y="77"/>
                      </a:cubicBezTo>
                      <a:cubicBezTo>
                        <a:pt x="198" y="77"/>
                        <a:pt x="198" y="77"/>
                        <a:pt x="198" y="77"/>
                      </a:cubicBezTo>
                      <a:cubicBezTo>
                        <a:pt x="199" y="74"/>
                        <a:pt x="201" y="71"/>
                        <a:pt x="202" y="68"/>
                      </a:cubicBezTo>
                      <a:cubicBezTo>
                        <a:pt x="205" y="59"/>
                        <a:pt x="208" y="50"/>
                        <a:pt x="208" y="50"/>
                      </a:cubicBezTo>
                      <a:cubicBezTo>
                        <a:pt x="208" y="49"/>
                        <a:pt x="208" y="48"/>
                        <a:pt x="207" y="48"/>
                      </a:cubicBezTo>
                      <a:cubicBezTo>
                        <a:pt x="198" y="35"/>
                        <a:pt x="198" y="35"/>
                        <a:pt x="198" y="35"/>
                      </a:cubicBezTo>
                      <a:cubicBezTo>
                        <a:pt x="197" y="34"/>
                        <a:pt x="196" y="34"/>
                        <a:pt x="195" y="34"/>
                      </a:cubicBezTo>
                      <a:cubicBezTo>
                        <a:pt x="194" y="34"/>
                        <a:pt x="194" y="35"/>
                        <a:pt x="194" y="36"/>
                      </a:cubicBezTo>
                      <a:cubicBezTo>
                        <a:pt x="194" y="36"/>
                        <a:pt x="194" y="50"/>
                        <a:pt x="194" y="76"/>
                      </a:cubicBezTo>
                      <a:cubicBezTo>
                        <a:pt x="193" y="80"/>
                        <a:pt x="192" y="83"/>
                        <a:pt x="191" y="83"/>
                      </a:cubicBezTo>
                      <a:cubicBezTo>
                        <a:pt x="191" y="84"/>
                        <a:pt x="191" y="84"/>
                        <a:pt x="191" y="84"/>
                      </a:cubicBezTo>
                      <a:cubicBezTo>
                        <a:pt x="190" y="87"/>
                        <a:pt x="192" y="90"/>
                        <a:pt x="194" y="92"/>
                      </a:cubicBezTo>
                      <a:cubicBezTo>
                        <a:pt x="194" y="110"/>
                        <a:pt x="194" y="129"/>
                        <a:pt x="194" y="144"/>
                      </a:cubicBezTo>
                      <a:cubicBezTo>
                        <a:pt x="194" y="151"/>
                        <a:pt x="195" y="157"/>
                        <a:pt x="195" y="162"/>
                      </a:cubicBezTo>
                      <a:cubicBezTo>
                        <a:pt x="195" y="165"/>
                        <a:pt x="195" y="167"/>
                        <a:pt x="195" y="169"/>
                      </a:cubicBezTo>
                      <a:cubicBezTo>
                        <a:pt x="195" y="169"/>
                        <a:pt x="195" y="169"/>
                        <a:pt x="195" y="169"/>
                      </a:cubicBezTo>
                      <a:cubicBezTo>
                        <a:pt x="194" y="171"/>
                        <a:pt x="192" y="173"/>
                        <a:pt x="189" y="173"/>
                      </a:cubicBezTo>
                      <a:cubicBezTo>
                        <a:pt x="186" y="173"/>
                        <a:pt x="183" y="171"/>
                        <a:pt x="183" y="168"/>
                      </a:cubicBezTo>
                      <a:cubicBezTo>
                        <a:pt x="177" y="92"/>
                        <a:pt x="177" y="92"/>
                        <a:pt x="177" y="92"/>
                      </a:cubicBezTo>
                      <a:cubicBezTo>
                        <a:pt x="177" y="91"/>
                        <a:pt x="176" y="90"/>
                        <a:pt x="175" y="90"/>
                      </a:cubicBezTo>
                      <a:cubicBezTo>
                        <a:pt x="174" y="90"/>
                        <a:pt x="173" y="91"/>
                        <a:pt x="173" y="92"/>
                      </a:cubicBezTo>
                      <a:cubicBezTo>
                        <a:pt x="167" y="168"/>
                        <a:pt x="167" y="168"/>
                        <a:pt x="167" y="168"/>
                      </a:cubicBezTo>
                      <a:cubicBezTo>
                        <a:pt x="166" y="171"/>
                        <a:pt x="164" y="173"/>
                        <a:pt x="161" y="173"/>
                      </a:cubicBezTo>
                      <a:cubicBezTo>
                        <a:pt x="158" y="173"/>
                        <a:pt x="155" y="171"/>
                        <a:pt x="155" y="169"/>
                      </a:cubicBezTo>
                      <a:cubicBezTo>
                        <a:pt x="155" y="169"/>
                        <a:pt x="155" y="169"/>
                        <a:pt x="155" y="169"/>
                      </a:cubicBezTo>
                      <a:cubicBezTo>
                        <a:pt x="155" y="167"/>
                        <a:pt x="155" y="166"/>
                        <a:pt x="155" y="163"/>
                      </a:cubicBezTo>
                      <a:cubicBezTo>
                        <a:pt x="156" y="159"/>
                        <a:pt x="156" y="153"/>
                        <a:pt x="156" y="147"/>
                      </a:cubicBezTo>
                      <a:cubicBezTo>
                        <a:pt x="156" y="133"/>
                        <a:pt x="157" y="116"/>
                        <a:pt x="157" y="98"/>
                      </a:cubicBezTo>
                      <a:cubicBezTo>
                        <a:pt x="158" y="78"/>
                        <a:pt x="158" y="58"/>
                        <a:pt x="159" y="44"/>
                      </a:cubicBezTo>
                      <a:cubicBezTo>
                        <a:pt x="159" y="44"/>
                        <a:pt x="159" y="44"/>
                        <a:pt x="159" y="44"/>
                      </a:cubicBezTo>
                      <a:cubicBezTo>
                        <a:pt x="159" y="33"/>
                        <a:pt x="159" y="27"/>
                        <a:pt x="159" y="27"/>
                      </a:cubicBezTo>
                      <a:cubicBezTo>
                        <a:pt x="159" y="25"/>
                        <a:pt x="158" y="24"/>
                        <a:pt x="157" y="24"/>
                      </a:cubicBezTo>
                      <a:cubicBezTo>
                        <a:pt x="157" y="24"/>
                        <a:pt x="157" y="24"/>
                        <a:pt x="157" y="24"/>
                      </a:cubicBezTo>
                      <a:cubicBezTo>
                        <a:pt x="155" y="24"/>
                        <a:pt x="154" y="25"/>
                        <a:pt x="154" y="27"/>
                      </a:cubicBezTo>
                      <a:cubicBezTo>
                        <a:pt x="154" y="32"/>
                        <a:pt x="154" y="37"/>
                        <a:pt x="154" y="43"/>
                      </a:cubicBezTo>
                      <a:cubicBezTo>
                        <a:pt x="144" y="57"/>
                        <a:pt x="144" y="57"/>
                        <a:pt x="144" y="57"/>
                      </a:cubicBezTo>
                      <a:cubicBezTo>
                        <a:pt x="119" y="71"/>
                        <a:pt x="119" y="71"/>
                        <a:pt x="119" y="71"/>
                      </a:cubicBezTo>
                      <a:cubicBezTo>
                        <a:pt x="120" y="68"/>
                        <a:pt x="119" y="65"/>
                        <a:pt x="117" y="63"/>
                      </a:cubicBezTo>
                      <a:cubicBezTo>
                        <a:pt x="117" y="63"/>
                        <a:pt x="117" y="63"/>
                        <a:pt x="117" y="63"/>
                      </a:cubicBezTo>
                      <a:cubicBezTo>
                        <a:pt x="117" y="63"/>
                        <a:pt x="116" y="63"/>
                        <a:pt x="116" y="63"/>
                      </a:cubicBezTo>
                      <a:cubicBezTo>
                        <a:pt x="124" y="57"/>
                        <a:pt x="136" y="47"/>
                        <a:pt x="136" y="47"/>
                      </a:cubicBezTo>
                      <a:cubicBezTo>
                        <a:pt x="136" y="47"/>
                        <a:pt x="137" y="47"/>
                        <a:pt x="137" y="47"/>
                      </a:cubicBezTo>
                      <a:cubicBezTo>
                        <a:pt x="137" y="47"/>
                        <a:pt x="151" y="22"/>
                        <a:pt x="155" y="15"/>
                      </a:cubicBezTo>
                      <a:cubicBezTo>
                        <a:pt x="155" y="15"/>
                        <a:pt x="155" y="15"/>
                        <a:pt x="155" y="15"/>
                      </a:cubicBezTo>
                      <a:cubicBezTo>
                        <a:pt x="157" y="11"/>
                        <a:pt x="161" y="4"/>
                        <a:pt x="177" y="4"/>
                      </a:cubicBezTo>
                      <a:cubicBezTo>
                        <a:pt x="177" y="4"/>
                        <a:pt x="177" y="4"/>
                        <a:pt x="177" y="4"/>
                      </a:cubicBezTo>
                      <a:cubicBezTo>
                        <a:pt x="194" y="4"/>
                        <a:pt x="196" y="8"/>
                        <a:pt x="201" y="16"/>
                      </a:cubicBezTo>
                      <a:cubicBezTo>
                        <a:pt x="218" y="42"/>
                        <a:pt x="218" y="42"/>
                        <a:pt x="218" y="42"/>
                      </a:cubicBezTo>
                      <a:cubicBezTo>
                        <a:pt x="220" y="45"/>
                        <a:pt x="220" y="49"/>
                        <a:pt x="219" y="52"/>
                      </a:cubicBezTo>
                      <a:close/>
                      <a:moveTo>
                        <a:pt x="198" y="43"/>
                      </a:moveTo>
                      <a:cubicBezTo>
                        <a:pt x="203" y="50"/>
                        <a:pt x="203" y="50"/>
                        <a:pt x="203" y="50"/>
                      </a:cubicBezTo>
                      <a:cubicBezTo>
                        <a:pt x="202" y="54"/>
                        <a:pt x="200" y="58"/>
                        <a:pt x="198" y="63"/>
                      </a:cubicBezTo>
                      <a:cubicBezTo>
                        <a:pt x="198" y="54"/>
                        <a:pt x="198" y="48"/>
                        <a:pt x="198" y="43"/>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grpSp>
        <p:nvGrpSpPr>
          <p:cNvPr id="4" name="Group 3">
            <a:extLst>
              <a:ext uri="{FF2B5EF4-FFF2-40B4-BE49-F238E27FC236}">
                <a16:creationId xmlns:a16="http://schemas.microsoft.com/office/drawing/2014/main" id="{428D620B-2B54-46C4-8188-1ADCC1B6B692}"/>
              </a:ext>
            </a:extLst>
          </p:cNvPr>
          <p:cNvGrpSpPr/>
          <p:nvPr/>
        </p:nvGrpSpPr>
        <p:grpSpPr>
          <a:xfrm>
            <a:off x="7650129" y="1423248"/>
            <a:ext cx="3765186" cy="1191224"/>
            <a:chOff x="7637572" y="1423248"/>
            <a:chExt cx="3529355" cy="1191224"/>
          </a:xfrm>
        </p:grpSpPr>
        <p:sp>
          <p:nvSpPr>
            <p:cNvPr id="55" name="Left Arrow Callout 54"/>
            <p:cNvSpPr/>
            <p:nvPr/>
          </p:nvSpPr>
          <p:spPr>
            <a:xfrm>
              <a:off x="7637572" y="1423248"/>
              <a:ext cx="3529355" cy="1191224"/>
            </a:xfrm>
            <a:prstGeom prst="leftArrowCallout">
              <a:avLst>
                <a:gd name="adj1" fmla="val 25000"/>
                <a:gd name="adj2" fmla="val 18055"/>
                <a:gd name="adj3" fmla="val 16318"/>
                <a:gd name="adj4" fmla="val 87657"/>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lIns="182880" tIns="182880" rIns="182880" bIns="182880" rtlCol="0" anchor="ctr">
              <a:spAutoFit/>
            </a:bodyPr>
            <a:lstStyle/>
            <a:p>
              <a:pPr>
                <a:lnSpc>
                  <a:spcPct val="89000"/>
                </a:lnSpc>
              </a:pPr>
              <a:r>
                <a:rPr lang="en-US" sz="1600" dirty="0">
                  <a:solidFill>
                    <a:schemeClr val="tx1"/>
                  </a:solidFill>
                </a:rPr>
                <a:t>Story Text Analysis</a:t>
              </a:r>
            </a:p>
            <a:p>
              <a:pPr marL="1085850" lvl="2" indent="-171450">
                <a:lnSpc>
                  <a:spcPct val="89000"/>
                </a:lnSpc>
                <a:buFont typeface="Arial" panose="020B0604020202020204" pitchFamily="34" charset="0"/>
                <a:buChar char="•"/>
              </a:pPr>
              <a:r>
                <a:rPr lang="en-US" sz="1100" dirty="0">
                  <a:solidFill>
                    <a:schemeClr val="tx1"/>
                  </a:solidFill>
                </a:rPr>
                <a:t>Popular Topics/Keywords</a:t>
              </a:r>
            </a:p>
            <a:p>
              <a:pPr marL="1085850" lvl="2" indent="-171450">
                <a:lnSpc>
                  <a:spcPct val="89000"/>
                </a:lnSpc>
                <a:buFont typeface="Arial" panose="020B0604020202020204" pitchFamily="34" charset="0"/>
                <a:buChar char="•"/>
              </a:pPr>
              <a:r>
                <a:rPr lang="en-US" sz="1100" dirty="0">
                  <a:solidFill>
                    <a:schemeClr val="tx1"/>
                  </a:solidFill>
                </a:rPr>
                <a:t>Differences by Demographics in Emojis, Readability, Topics Discussed</a:t>
              </a:r>
            </a:p>
          </p:txBody>
        </p:sp>
        <p:grpSp>
          <p:nvGrpSpPr>
            <p:cNvPr id="2" name="Group 1">
              <a:extLst>
                <a:ext uri="{FF2B5EF4-FFF2-40B4-BE49-F238E27FC236}">
                  <a16:creationId xmlns:a16="http://schemas.microsoft.com/office/drawing/2014/main" id="{A7FD03D9-A989-42B9-B569-00A014675600}"/>
                </a:ext>
              </a:extLst>
            </p:cNvPr>
            <p:cNvGrpSpPr/>
            <p:nvPr/>
          </p:nvGrpSpPr>
          <p:grpSpPr>
            <a:xfrm>
              <a:off x="8265025" y="1888094"/>
              <a:ext cx="688541" cy="688541"/>
              <a:chOff x="8773502" y="2588965"/>
              <a:chExt cx="688541" cy="688541"/>
            </a:xfrm>
            <a:solidFill>
              <a:schemeClr val="tx1"/>
            </a:solidFill>
          </p:grpSpPr>
          <p:sp>
            <p:nvSpPr>
              <p:cNvPr id="34" name="Oval 33">
                <a:extLst>
                  <a:ext uri="{FF2B5EF4-FFF2-40B4-BE49-F238E27FC236}">
                    <a16:creationId xmlns:a16="http://schemas.microsoft.com/office/drawing/2014/main" id="{D3AA6DE3-4A91-48BE-8F9E-F9DB837F0CDB}"/>
                  </a:ext>
                </a:extLst>
              </p:cNvPr>
              <p:cNvSpPr/>
              <p:nvPr/>
            </p:nvSpPr>
            <p:spPr>
              <a:xfrm>
                <a:off x="8773502" y="2588965"/>
                <a:ext cx="688541" cy="688541"/>
              </a:xfrm>
              <a:prstGeom prst="ellipse">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36" name="Picture 35">
                <a:extLst>
                  <a:ext uri="{FF2B5EF4-FFF2-40B4-BE49-F238E27FC236}">
                    <a16:creationId xmlns:a16="http://schemas.microsoft.com/office/drawing/2014/main" id="{A4ABB4C7-8E8D-4DA0-985F-2CC2D34A8B9A}"/>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8966575" y="2719731"/>
                <a:ext cx="324356" cy="440791"/>
              </a:xfrm>
              <a:prstGeom prst="rect">
                <a:avLst/>
              </a:prstGeom>
              <a:grpFill/>
            </p:spPr>
          </p:pic>
        </p:grpSp>
      </p:grpSp>
      <p:sp>
        <p:nvSpPr>
          <p:cNvPr id="38" name="Title 1">
            <a:extLst>
              <a:ext uri="{FF2B5EF4-FFF2-40B4-BE49-F238E27FC236}">
                <a16:creationId xmlns:a16="http://schemas.microsoft.com/office/drawing/2014/main" id="{F09169D0-B6D2-4557-8D01-D6D64F33F9F1}"/>
              </a:ext>
            </a:extLst>
          </p:cNvPr>
          <p:cNvSpPr txBox="1">
            <a:spLocks/>
          </p:cNvSpPr>
          <p:nvPr/>
        </p:nvSpPr>
        <p:spPr>
          <a:xfrm>
            <a:off x="838200" y="36512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Client Feedback</a:t>
            </a:r>
          </a:p>
        </p:txBody>
      </p:sp>
      <p:sp>
        <p:nvSpPr>
          <p:cNvPr id="48" name="TextBox 47">
            <a:extLst>
              <a:ext uri="{FF2B5EF4-FFF2-40B4-BE49-F238E27FC236}">
                <a16:creationId xmlns:a16="http://schemas.microsoft.com/office/drawing/2014/main" id="{F35C05AD-EA35-4F42-8B47-DD8C890878B6}"/>
              </a:ext>
            </a:extLst>
          </p:cNvPr>
          <p:cNvSpPr txBox="1"/>
          <p:nvPr/>
        </p:nvSpPr>
        <p:spPr>
          <a:xfrm>
            <a:off x="7822438" y="3209701"/>
            <a:ext cx="3681528" cy="954107"/>
          </a:xfrm>
          <a:prstGeom prst="rect">
            <a:avLst/>
          </a:prstGeom>
          <a:noFill/>
        </p:spPr>
        <p:txBody>
          <a:bodyPr wrap="square" rtlCol="0">
            <a:spAutoFit/>
          </a:bodyPr>
          <a:lstStyle/>
          <a:p>
            <a:r>
              <a:rPr lang="en-US" sz="1400" dirty="0"/>
              <a:t>Can you tell us about </a:t>
            </a:r>
            <a:r>
              <a:rPr lang="en-US" sz="1400" b="1" dirty="0"/>
              <a:t>frequent terms </a:t>
            </a:r>
            <a:r>
              <a:rPr lang="en-US" sz="1400" dirty="0"/>
              <a:t>are being brought up </a:t>
            </a:r>
            <a:r>
              <a:rPr lang="en-US" sz="1400" b="1" dirty="0"/>
              <a:t>by sub-group? By topic? By region?</a:t>
            </a:r>
          </a:p>
          <a:p>
            <a:endParaRPr lang="en-US" sz="1400" dirty="0"/>
          </a:p>
          <a:p>
            <a:endParaRPr lang="en-US" sz="1400" dirty="0"/>
          </a:p>
        </p:txBody>
      </p:sp>
      <p:sp>
        <p:nvSpPr>
          <p:cNvPr id="24" name="Rectangle 23">
            <a:extLst>
              <a:ext uri="{FF2B5EF4-FFF2-40B4-BE49-F238E27FC236}">
                <a16:creationId xmlns:a16="http://schemas.microsoft.com/office/drawing/2014/main" id="{555140F1-6A43-4D98-A051-D40D23BD89C7}"/>
              </a:ext>
            </a:extLst>
          </p:cNvPr>
          <p:cNvSpPr/>
          <p:nvPr/>
        </p:nvSpPr>
        <p:spPr>
          <a:xfrm>
            <a:off x="838200" y="3842219"/>
            <a:ext cx="3597320" cy="738664"/>
          </a:xfrm>
          <a:prstGeom prst="rect">
            <a:avLst/>
          </a:prstGeom>
          <a:noFill/>
        </p:spPr>
        <p:txBody>
          <a:bodyPr wrap="square" rtlCol="0">
            <a:spAutoFit/>
          </a:bodyPr>
          <a:lstStyle/>
          <a:p>
            <a:r>
              <a:rPr lang="en-US" sz="1400" dirty="0"/>
              <a:t>What is the </a:t>
            </a:r>
            <a:r>
              <a:rPr lang="en-US" sz="1400" b="1" dirty="0"/>
              <a:t>average reading level </a:t>
            </a:r>
            <a:r>
              <a:rPr lang="en-US" sz="1400" dirty="0"/>
              <a:t>of these stories? By sub-groups?</a:t>
            </a:r>
          </a:p>
          <a:p>
            <a:endParaRPr lang="en-US" sz="1400" dirty="0"/>
          </a:p>
        </p:txBody>
      </p:sp>
      <p:sp>
        <p:nvSpPr>
          <p:cNvPr id="43" name="Rectangle 42">
            <a:extLst>
              <a:ext uri="{FF2B5EF4-FFF2-40B4-BE49-F238E27FC236}">
                <a16:creationId xmlns:a16="http://schemas.microsoft.com/office/drawing/2014/main" id="{77A5E227-059C-403B-982A-0E828F2EB186}"/>
              </a:ext>
            </a:extLst>
          </p:cNvPr>
          <p:cNvSpPr/>
          <p:nvPr/>
        </p:nvSpPr>
        <p:spPr>
          <a:xfrm>
            <a:off x="796073" y="3158272"/>
            <a:ext cx="3468720" cy="738664"/>
          </a:xfrm>
          <a:prstGeom prst="rect">
            <a:avLst/>
          </a:prstGeom>
          <a:noFill/>
        </p:spPr>
        <p:txBody>
          <a:bodyPr wrap="square" rtlCol="0">
            <a:spAutoFit/>
          </a:bodyPr>
          <a:lstStyle/>
          <a:p>
            <a:r>
              <a:rPr lang="en-US" sz="1400" dirty="0"/>
              <a:t>Are there </a:t>
            </a:r>
            <a:r>
              <a:rPr lang="en-US" sz="1400" b="1" dirty="0"/>
              <a:t>regional trends/clusters </a:t>
            </a:r>
            <a:r>
              <a:rPr lang="en-US" sz="1400" dirty="0"/>
              <a:t>of states that emerge from the data?</a:t>
            </a:r>
          </a:p>
          <a:p>
            <a:endParaRPr lang="en-US" sz="1400" dirty="0"/>
          </a:p>
        </p:txBody>
      </p:sp>
      <p:sp>
        <p:nvSpPr>
          <p:cNvPr id="44" name="Rectangle 43">
            <a:extLst>
              <a:ext uri="{FF2B5EF4-FFF2-40B4-BE49-F238E27FC236}">
                <a16:creationId xmlns:a16="http://schemas.microsoft.com/office/drawing/2014/main" id="{B56DAD9C-2599-4A68-8B06-F1E8B79CD47C}"/>
              </a:ext>
            </a:extLst>
          </p:cNvPr>
          <p:cNvSpPr/>
          <p:nvPr/>
        </p:nvSpPr>
        <p:spPr>
          <a:xfrm>
            <a:off x="779301" y="4518971"/>
            <a:ext cx="3930249" cy="523220"/>
          </a:xfrm>
          <a:prstGeom prst="rect">
            <a:avLst/>
          </a:prstGeom>
          <a:noFill/>
        </p:spPr>
        <p:txBody>
          <a:bodyPr wrap="square" rtlCol="0">
            <a:spAutoFit/>
          </a:bodyPr>
          <a:lstStyle/>
          <a:p>
            <a:r>
              <a:rPr lang="en-US" sz="1400" dirty="0"/>
              <a:t>Where are the </a:t>
            </a:r>
            <a:r>
              <a:rPr lang="en-US" sz="1400" b="1" dirty="0"/>
              <a:t>most LGBTQ stories </a:t>
            </a:r>
            <a:r>
              <a:rPr lang="en-US" sz="1400" dirty="0"/>
              <a:t>coming from? What is the sentiment in those states/regions?</a:t>
            </a:r>
          </a:p>
        </p:txBody>
      </p:sp>
      <p:sp>
        <p:nvSpPr>
          <p:cNvPr id="45" name="Rectangle 44">
            <a:extLst>
              <a:ext uri="{FF2B5EF4-FFF2-40B4-BE49-F238E27FC236}">
                <a16:creationId xmlns:a16="http://schemas.microsoft.com/office/drawing/2014/main" id="{1B2AFED1-86E8-490A-9E2F-16D0F44B1D9D}"/>
              </a:ext>
            </a:extLst>
          </p:cNvPr>
          <p:cNvSpPr/>
          <p:nvPr/>
        </p:nvSpPr>
        <p:spPr>
          <a:xfrm>
            <a:off x="7862713" y="4210648"/>
            <a:ext cx="3406127" cy="523220"/>
          </a:xfrm>
          <a:prstGeom prst="rect">
            <a:avLst/>
          </a:prstGeom>
          <a:noFill/>
        </p:spPr>
        <p:txBody>
          <a:bodyPr wrap="square" rtlCol="0">
            <a:spAutoFit/>
          </a:bodyPr>
          <a:lstStyle/>
          <a:p>
            <a:r>
              <a:rPr lang="en-US" sz="1400" b="1" dirty="0"/>
              <a:t>Are published articles over-represented </a:t>
            </a:r>
            <a:r>
              <a:rPr lang="en-US" sz="1400" dirty="0"/>
              <a:t>by any sub-groups?</a:t>
            </a:r>
          </a:p>
        </p:txBody>
      </p:sp>
    </p:spTree>
    <p:extLst>
      <p:ext uri="{BB962C8B-B14F-4D97-AF65-F5344CB8AC3E}">
        <p14:creationId xmlns:p14="http://schemas.microsoft.com/office/powerpoint/2010/main" val="25784868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8"/>
                                        </p:tgtEl>
                                        <p:attrNameLst>
                                          <p:attrName>style.visibility</p:attrName>
                                        </p:attrNameLst>
                                      </p:cBhvr>
                                      <p:to>
                                        <p:strVal val="visible"/>
                                      </p:to>
                                    </p:set>
                                  </p:childTnLst>
                                </p:cTn>
                              </p:par>
                              <p:par>
                                <p:cTn id="15" presetID="10" presetClass="entr" presetSubtype="0" fill="hold" grpId="0" nodeType="withEffect">
                                  <p:stCondLst>
                                    <p:cond delay="0"/>
                                  </p:stCondLst>
                                  <p:childTnLst>
                                    <p:set>
                                      <p:cBhvr>
                                        <p:cTn id="16" dur="1" fill="hold">
                                          <p:stCondLst>
                                            <p:cond delay="0"/>
                                          </p:stCondLst>
                                        </p:cTn>
                                        <p:tgtEl>
                                          <p:spTgt spid="45"/>
                                        </p:tgtEl>
                                        <p:attrNameLst>
                                          <p:attrName>style.visibility</p:attrName>
                                        </p:attrNameLst>
                                      </p:cBhvr>
                                      <p:to>
                                        <p:strVal val="visible"/>
                                      </p:to>
                                    </p:set>
                                    <p:animEffect transition="in" filter="fade">
                                      <p:cBhvr>
                                        <p:cTn id="17" dur="500"/>
                                        <p:tgtEl>
                                          <p:spTgt spid="45"/>
                                        </p:tgtEl>
                                      </p:cBhvr>
                                    </p:animEffect>
                                  </p:childTnLst>
                                </p:cTn>
                              </p:par>
                            </p:childTnLst>
                          </p:cTn>
                        </p:par>
                      </p:childTnLst>
                    </p:cTn>
                  </p:par>
                  <p:par>
                    <p:cTn id="18" fill="hold">
                      <p:stCondLst>
                        <p:cond delay="indefinite"/>
                      </p:stCondLst>
                      <p:childTnLst>
                        <p:par>
                          <p:cTn id="19" fill="hold">
                            <p:stCondLst>
                              <p:cond delay="0"/>
                            </p:stCondLst>
                            <p:childTnLst>
                              <p:par>
                                <p:cTn id="20" presetID="1" presetClass="exit" presetSubtype="0" fill="hold" grpId="1" nodeType="clickEffect">
                                  <p:stCondLst>
                                    <p:cond delay="0"/>
                                  </p:stCondLst>
                                  <p:childTnLst>
                                    <p:set>
                                      <p:cBhvr>
                                        <p:cTn id="21" dur="1" fill="hold">
                                          <p:stCondLst>
                                            <p:cond delay="0"/>
                                          </p:stCondLst>
                                        </p:cTn>
                                        <p:tgtEl>
                                          <p:spTgt spid="24"/>
                                        </p:tgtEl>
                                        <p:attrNameLst>
                                          <p:attrName>style.visibility</p:attrName>
                                        </p:attrNameLst>
                                      </p:cBhvr>
                                      <p:to>
                                        <p:strVal val="hidden"/>
                                      </p:to>
                                    </p:set>
                                  </p:childTnLst>
                                </p:cTn>
                              </p:par>
                              <p:par>
                                <p:cTn id="22" presetID="1" presetClass="exit" presetSubtype="0" fill="hold" grpId="1" nodeType="withEffect">
                                  <p:stCondLst>
                                    <p:cond delay="0"/>
                                  </p:stCondLst>
                                  <p:childTnLst>
                                    <p:set>
                                      <p:cBhvr>
                                        <p:cTn id="23" dur="1" fill="hold">
                                          <p:stCondLst>
                                            <p:cond delay="0"/>
                                          </p:stCondLst>
                                        </p:cTn>
                                        <p:tgtEl>
                                          <p:spTgt spid="43"/>
                                        </p:tgtEl>
                                        <p:attrNameLst>
                                          <p:attrName>style.visibility</p:attrName>
                                        </p:attrNameLst>
                                      </p:cBhvr>
                                      <p:to>
                                        <p:strVal val="hidden"/>
                                      </p:to>
                                    </p:set>
                                  </p:childTnLst>
                                </p:cTn>
                              </p:par>
                              <p:par>
                                <p:cTn id="24" presetID="1" presetClass="exit" presetSubtype="0" fill="hold" grpId="1" nodeType="withEffect">
                                  <p:stCondLst>
                                    <p:cond delay="0"/>
                                  </p:stCondLst>
                                  <p:childTnLst>
                                    <p:set>
                                      <p:cBhvr>
                                        <p:cTn id="25" dur="1" fill="hold">
                                          <p:stCondLst>
                                            <p:cond delay="0"/>
                                          </p:stCondLst>
                                        </p:cTn>
                                        <p:tgtEl>
                                          <p:spTgt spid="44"/>
                                        </p:tgtEl>
                                        <p:attrNameLst>
                                          <p:attrName>style.visibility</p:attrName>
                                        </p:attrNameLst>
                                      </p:cBhvr>
                                      <p:to>
                                        <p:strVal val="hidden"/>
                                      </p:to>
                                    </p:set>
                                  </p:childTnLst>
                                </p:cTn>
                              </p:par>
                              <p:par>
                                <p:cTn id="26" presetID="1" presetClass="exit" presetSubtype="0" fill="hold" grpId="1" nodeType="withEffect">
                                  <p:stCondLst>
                                    <p:cond delay="0"/>
                                  </p:stCondLst>
                                  <p:childTnLst>
                                    <p:set>
                                      <p:cBhvr>
                                        <p:cTn id="27" dur="1" fill="hold">
                                          <p:stCondLst>
                                            <p:cond delay="0"/>
                                          </p:stCondLst>
                                        </p:cTn>
                                        <p:tgtEl>
                                          <p:spTgt spid="48"/>
                                        </p:tgtEl>
                                        <p:attrNameLst>
                                          <p:attrName>style.visibility</p:attrName>
                                        </p:attrNameLst>
                                      </p:cBhvr>
                                      <p:to>
                                        <p:strVal val="hidden"/>
                                      </p:to>
                                    </p:set>
                                  </p:childTnLst>
                                </p:cTn>
                              </p:par>
                              <p:par>
                                <p:cTn id="28" presetID="1" presetClass="exit" presetSubtype="0" fill="hold" grpId="1" nodeType="withEffect">
                                  <p:stCondLst>
                                    <p:cond delay="0"/>
                                  </p:stCondLst>
                                  <p:childTnLst>
                                    <p:set>
                                      <p:cBhvr>
                                        <p:cTn id="29" dur="1" fill="hold">
                                          <p:stCondLst>
                                            <p:cond delay="0"/>
                                          </p:stCondLst>
                                        </p:cTn>
                                        <p:tgtEl>
                                          <p:spTgt spid="45"/>
                                        </p:tgtEl>
                                        <p:attrNameLst>
                                          <p:attrName>style.visibility</p:attrName>
                                        </p:attrNameLst>
                                      </p:cBhvr>
                                      <p:to>
                                        <p:strVal val="hidden"/>
                                      </p:to>
                                    </p:set>
                                  </p:childTnLst>
                                </p:cTn>
                              </p:par>
                              <p:par>
                                <p:cTn id="30" presetID="10" presetClass="entr" presetSubtype="0" fill="hold" nodeType="withEffect">
                                  <p:stCondLst>
                                    <p:cond delay="0"/>
                                  </p:stCondLst>
                                  <p:childTnLst>
                                    <p:set>
                                      <p:cBhvr>
                                        <p:cTn id="31" dur="1" fill="hold">
                                          <p:stCondLst>
                                            <p:cond delay="0"/>
                                          </p:stCondLst>
                                        </p:cTn>
                                        <p:tgtEl>
                                          <p:spTgt spid="41"/>
                                        </p:tgtEl>
                                        <p:attrNameLst>
                                          <p:attrName>style.visibility</p:attrName>
                                        </p:attrNameLst>
                                      </p:cBhvr>
                                      <p:to>
                                        <p:strVal val="visible"/>
                                      </p:to>
                                    </p:set>
                                    <p:animEffect transition="in" filter="fade">
                                      <p:cBhvr>
                                        <p:cTn id="32" dur="500"/>
                                        <p:tgtEl>
                                          <p:spTgt spid="41"/>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4"/>
                                        </p:tgtEl>
                                        <p:attrNameLst>
                                          <p:attrName>style.visibility</p:attrName>
                                        </p:attrNameLst>
                                      </p:cBhvr>
                                      <p:to>
                                        <p:strVal val="visible"/>
                                      </p:to>
                                    </p:set>
                                    <p:animEffect transition="in" filter="fade">
                                      <p:cBhvr>
                                        <p:cTn id="37" dur="500"/>
                                        <p:tgtEl>
                                          <p:spTgt spid="4"/>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5"/>
                                        </p:tgtEl>
                                        <p:attrNameLst>
                                          <p:attrName>style.visibility</p:attrName>
                                        </p:attrNameLst>
                                      </p:cBhvr>
                                      <p:to>
                                        <p:strVal val="visible"/>
                                      </p:to>
                                    </p:set>
                                    <p:animEffect transition="in" filter="fade">
                                      <p:cBhvr>
                                        <p:cTn id="42" dur="500"/>
                                        <p:tgtEl>
                                          <p:spTgt spid="5"/>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1" fill="hold" nodeType="clickEffect">
                                  <p:stCondLst>
                                    <p:cond delay="0"/>
                                  </p:stCondLst>
                                  <p:childTnLst>
                                    <p:set>
                                      <p:cBhvr>
                                        <p:cTn id="46" dur="1" fill="hold">
                                          <p:stCondLst>
                                            <p:cond delay="0"/>
                                          </p:stCondLst>
                                        </p:cTn>
                                        <p:tgtEl>
                                          <p:spTgt spid="35"/>
                                        </p:tgtEl>
                                        <p:attrNameLst>
                                          <p:attrName>style.visibility</p:attrName>
                                        </p:attrNameLst>
                                      </p:cBhvr>
                                      <p:to>
                                        <p:strVal val="visible"/>
                                      </p:to>
                                    </p:set>
                                    <p:animEffect transition="in" filter="wipe(up)">
                                      <p:cBhvr>
                                        <p:cTn id="47" dur="500"/>
                                        <p:tgtEl>
                                          <p:spTgt spid="35"/>
                                        </p:tgtEl>
                                      </p:cBhvr>
                                    </p:animEffect>
                                  </p:childTnLst>
                                </p:cTn>
                              </p:par>
                            </p:childTnLst>
                          </p:cTn>
                        </p:par>
                        <p:par>
                          <p:cTn id="48" fill="hold">
                            <p:stCondLst>
                              <p:cond delay="500"/>
                            </p:stCondLst>
                            <p:childTnLst>
                              <p:par>
                                <p:cTn id="49" presetID="10" presetClass="entr" presetSubtype="0" fill="hold" grpId="0" nodeType="afterEffect">
                                  <p:stCondLst>
                                    <p:cond delay="0"/>
                                  </p:stCondLst>
                                  <p:childTnLst>
                                    <p:set>
                                      <p:cBhvr>
                                        <p:cTn id="50" dur="1" fill="hold">
                                          <p:stCondLst>
                                            <p:cond delay="0"/>
                                          </p:stCondLst>
                                        </p:cTn>
                                        <p:tgtEl>
                                          <p:spTgt spid="18"/>
                                        </p:tgtEl>
                                        <p:attrNameLst>
                                          <p:attrName>style.visibility</p:attrName>
                                        </p:attrNameLst>
                                      </p:cBhvr>
                                      <p:to>
                                        <p:strVal val="visible"/>
                                      </p:to>
                                    </p:set>
                                    <p:animEffect transition="in" filter="fade">
                                      <p:cBhvr>
                                        <p:cTn id="51" dur="500"/>
                                        <p:tgtEl>
                                          <p:spTgt spid="18"/>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19"/>
                                        </p:tgtEl>
                                        <p:attrNameLst>
                                          <p:attrName>style.visibility</p:attrName>
                                        </p:attrNameLst>
                                      </p:cBhvr>
                                      <p:to>
                                        <p:strVal val="visible"/>
                                      </p:to>
                                    </p:set>
                                    <p:animEffect transition="in" filter="fade">
                                      <p:cBhvr>
                                        <p:cTn id="54" dur="500"/>
                                        <p:tgtEl>
                                          <p:spTgt spid="19"/>
                                        </p:tgtEl>
                                      </p:cBhvr>
                                    </p:animEffect>
                                  </p:childTnLst>
                                </p:cTn>
                              </p:par>
                              <p:par>
                                <p:cTn id="55" presetID="10" presetClass="entr" presetSubtype="0" fill="hold" grpId="0" nodeType="withEffect">
                                  <p:stCondLst>
                                    <p:cond delay="300"/>
                                  </p:stCondLst>
                                  <p:childTnLst>
                                    <p:set>
                                      <p:cBhvr>
                                        <p:cTn id="56" dur="1" fill="hold">
                                          <p:stCondLst>
                                            <p:cond delay="0"/>
                                          </p:stCondLst>
                                        </p:cTn>
                                        <p:tgtEl>
                                          <p:spTgt spid="22"/>
                                        </p:tgtEl>
                                        <p:attrNameLst>
                                          <p:attrName>style.visibility</p:attrName>
                                        </p:attrNameLst>
                                      </p:cBhvr>
                                      <p:to>
                                        <p:strVal val="visible"/>
                                      </p:to>
                                    </p:set>
                                    <p:animEffect transition="in" filter="fade">
                                      <p:cBhvr>
                                        <p:cTn id="57" dur="500"/>
                                        <p:tgtEl>
                                          <p:spTgt spid="22"/>
                                        </p:tgtEl>
                                      </p:cBhvr>
                                    </p:animEffect>
                                  </p:childTnLst>
                                </p:cTn>
                              </p:par>
                              <p:par>
                                <p:cTn id="58" presetID="10" presetClass="entr" presetSubtype="0" fill="hold" grpId="0" nodeType="withEffect">
                                  <p:stCondLst>
                                    <p:cond delay="300"/>
                                  </p:stCondLst>
                                  <p:childTnLst>
                                    <p:set>
                                      <p:cBhvr>
                                        <p:cTn id="59" dur="1" fill="hold">
                                          <p:stCondLst>
                                            <p:cond delay="0"/>
                                          </p:stCondLst>
                                        </p:cTn>
                                        <p:tgtEl>
                                          <p:spTgt spid="23"/>
                                        </p:tgtEl>
                                        <p:attrNameLst>
                                          <p:attrName>style.visibility</p:attrName>
                                        </p:attrNameLst>
                                      </p:cBhvr>
                                      <p:to>
                                        <p:strVal val="visible"/>
                                      </p:to>
                                    </p:set>
                                    <p:animEffect transition="in" filter="fade">
                                      <p:cBhvr>
                                        <p:cTn id="60" dur="500"/>
                                        <p:tgtEl>
                                          <p:spTgt spid="23"/>
                                        </p:tgtEl>
                                      </p:cBhvr>
                                    </p:animEffect>
                                  </p:childTnLst>
                                </p:cTn>
                              </p:par>
                              <p:par>
                                <p:cTn id="61" presetID="22" presetClass="entr" presetSubtype="1" fill="hold" nodeType="withEffect">
                                  <p:stCondLst>
                                    <p:cond delay="0"/>
                                  </p:stCondLst>
                                  <p:childTnLst>
                                    <p:set>
                                      <p:cBhvr>
                                        <p:cTn id="62" dur="1" fill="hold">
                                          <p:stCondLst>
                                            <p:cond delay="0"/>
                                          </p:stCondLst>
                                        </p:cTn>
                                        <p:tgtEl>
                                          <p:spTgt spid="46"/>
                                        </p:tgtEl>
                                        <p:attrNameLst>
                                          <p:attrName>style.visibility</p:attrName>
                                        </p:attrNameLst>
                                      </p:cBhvr>
                                      <p:to>
                                        <p:strVal val="visible"/>
                                      </p:to>
                                    </p:set>
                                    <p:animEffect transition="in" filter="wipe(up)">
                                      <p:cBhvr>
                                        <p:cTn id="63" dur="500"/>
                                        <p:tgtEl>
                                          <p:spTgt spid="46"/>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20"/>
                                        </p:tgtEl>
                                        <p:attrNameLst>
                                          <p:attrName>style.visibility</p:attrName>
                                        </p:attrNameLst>
                                      </p:cBhvr>
                                      <p:to>
                                        <p:strVal val="visible"/>
                                      </p:to>
                                    </p:set>
                                    <p:animEffect transition="in" filter="fade">
                                      <p:cBhvr>
                                        <p:cTn id="66" dur="500"/>
                                        <p:tgtEl>
                                          <p:spTgt spid="20"/>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21"/>
                                        </p:tgtEl>
                                        <p:attrNameLst>
                                          <p:attrName>style.visibility</p:attrName>
                                        </p:attrNameLst>
                                      </p:cBhvr>
                                      <p:to>
                                        <p:strVal val="visible"/>
                                      </p:to>
                                    </p:set>
                                    <p:animEffect transition="in" filter="fade">
                                      <p:cBhvr>
                                        <p:cTn id="69" dur="500"/>
                                        <p:tgtEl>
                                          <p:spTgt spid="21"/>
                                        </p:tgtEl>
                                      </p:cBhvr>
                                    </p:animEffect>
                                  </p:childTnLst>
                                </p:cTn>
                              </p:par>
                              <p:par>
                                <p:cTn id="70" presetID="1" presetClass="exit" presetSubtype="0" fill="hold" nodeType="withEffect">
                                  <p:stCondLst>
                                    <p:cond delay="0"/>
                                  </p:stCondLst>
                                  <p:childTnLst>
                                    <p:set>
                                      <p:cBhvr>
                                        <p:cTn id="71" dur="1" fill="hold">
                                          <p:stCondLst>
                                            <p:cond delay="0"/>
                                          </p:stCondLst>
                                        </p:cTn>
                                        <p:tgtEl>
                                          <p:spTgt spid="4"/>
                                        </p:tgtEl>
                                        <p:attrNameLst>
                                          <p:attrName>style.visibility</p:attrName>
                                        </p:attrNameLst>
                                      </p:cBhvr>
                                      <p:to>
                                        <p:strVal val="hidden"/>
                                      </p:to>
                                    </p:set>
                                  </p:childTnLst>
                                </p:cTn>
                              </p:par>
                              <p:par>
                                <p:cTn id="72" presetID="1" presetClass="exit" presetSubtype="0" fill="hold" nodeType="withEffect">
                                  <p:stCondLst>
                                    <p:cond delay="0"/>
                                  </p:stCondLst>
                                  <p:childTnLst>
                                    <p:set>
                                      <p:cBhvr>
                                        <p:cTn id="73" dur="1" fill="hold">
                                          <p:stCondLst>
                                            <p:cond delay="0"/>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0" grpId="0" animBg="1"/>
      <p:bldP spid="21" grpId="0" animBg="1"/>
      <p:bldP spid="22" grpId="0" animBg="1"/>
      <p:bldP spid="23" grpId="0" animBg="1"/>
      <p:bldP spid="48" grpId="0"/>
      <p:bldP spid="48" grpId="1"/>
      <p:bldP spid="24" grpId="0"/>
      <p:bldP spid="24" grpId="1"/>
      <p:bldP spid="43" grpId="0"/>
      <p:bldP spid="43" grpId="1"/>
      <p:bldP spid="44" grpId="0"/>
      <p:bldP spid="44" grpId="1"/>
      <p:bldP spid="45" grpId="0"/>
      <p:bldP spid="45"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7167421" y="4581813"/>
            <a:ext cx="4149725" cy="260350"/>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white"/>
              </a:solidFill>
              <a:effectLst/>
              <a:uLnTx/>
              <a:uFillTx/>
              <a:latin typeface="Open Sans Light"/>
              <a:ea typeface="+mn-ea"/>
              <a:cs typeface="+mn-cs"/>
            </a:endParaRPr>
          </a:p>
        </p:txBody>
      </p:sp>
      <p:graphicFrame>
        <p:nvGraphicFramePr>
          <p:cNvPr id="4" name="Chart 3"/>
          <p:cNvGraphicFramePr/>
          <p:nvPr>
            <p:extLst/>
          </p:nvPr>
        </p:nvGraphicFramePr>
        <p:xfrm>
          <a:off x="3048000" y="1397001"/>
          <a:ext cx="6096000" cy="4064000"/>
        </p:xfrm>
        <a:graphic>
          <a:graphicData uri="http://schemas.openxmlformats.org/drawingml/2006/chart">
            <c:chart xmlns:c="http://schemas.openxmlformats.org/drawingml/2006/chart" xmlns:r="http://schemas.openxmlformats.org/officeDocument/2006/relationships" r:id="rId2"/>
          </a:graphicData>
        </a:graphic>
      </p:graphicFrame>
      <p:sp>
        <p:nvSpPr>
          <p:cNvPr id="5" name="Rectangle 4"/>
          <p:cNvSpPr/>
          <p:nvPr/>
        </p:nvSpPr>
        <p:spPr>
          <a:xfrm>
            <a:off x="859975" y="1949451"/>
            <a:ext cx="4149725" cy="26035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white"/>
              </a:solidFill>
              <a:effectLst/>
              <a:uLnTx/>
              <a:uFillTx/>
              <a:latin typeface="Open Sans Light"/>
              <a:ea typeface="+mn-ea"/>
              <a:cs typeface="+mn-cs"/>
            </a:endParaRPr>
          </a:p>
        </p:txBody>
      </p:sp>
      <p:sp>
        <p:nvSpPr>
          <p:cNvPr id="6" name="TextBox 5"/>
          <p:cNvSpPr txBox="1"/>
          <p:nvPr/>
        </p:nvSpPr>
        <p:spPr>
          <a:xfrm>
            <a:off x="8194042" y="2965034"/>
            <a:ext cx="2235205" cy="830997"/>
          </a:xfrm>
          <a:prstGeom prst="rect">
            <a:avLst/>
          </a:prstGeom>
          <a:noFill/>
        </p:spPr>
        <p:txBody>
          <a:bodyPr wrap="square" rtlCol="0">
            <a:spAutoFit/>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kumimoji="0" lang="en-US" sz="4800" b="0" i="0" u="none" strike="noStrike" kern="1200" cap="none" spc="0" normalizeH="0" baseline="0" noProof="0" dirty="0">
                <a:ln>
                  <a:noFill/>
                </a:ln>
                <a:solidFill>
                  <a:prstClr val="white">
                    <a:lumMod val="50000"/>
                  </a:prstClr>
                </a:solidFill>
                <a:effectLst/>
                <a:uLnTx/>
                <a:uFillTx/>
                <a:latin typeface="Open Sans Light"/>
                <a:ea typeface="+mn-ea"/>
                <a:cs typeface="+mn-cs"/>
              </a:rPr>
              <a:t>10%</a:t>
            </a:r>
          </a:p>
        </p:txBody>
      </p:sp>
      <p:sp>
        <p:nvSpPr>
          <p:cNvPr id="7" name="TextBox 6"/>
          <p:cNvSpPr txBox="1"/>
          <p:nvPr/>
        </p:nvSpPr>
        <p:spPr>
          <a:xfrm>
            <a:off x="8234680" y="3656193"/>
            <a:ext cx="1823720" cy="276999"/>
          </a:xfrm>
          <a:prstGeom prst="rect">
            <a:avLst/>
          </a:prstGeom>
          <a:noFill/>
        </p:spPr>
        <p:txBody>
          <a:bodyPr wrap="square" rtlCol="0">
            <a:spAutoFit/>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lumMod val="50000"/>
                  </a:prstClr>
                </a:solidFill>
                <a:effectLst/>
                <a:uLnTx/>
                <a:uFillTx/>
                <a:latin typeface="Open Sans Light"/>
                <a:ea typeface="+mn-ea"/>
                <a:cs typeface="+mn-cs"/>
              </a:rPr>
              <a:t>Handwritten</a:t>
            </a:r>
          </a:p>
        </p:txBody>
      </p:sp>
      <p:sp>
        <p:nvSpPr>
          <p:cNvPr id="8" name="TextBox 7"/>
          <p:cNvSpPr txBox="1"/>
          <p:nvPr/>
        </p:nvSpPr>
        <p:spPr>
          <a:xfrm>
            <a:off x="1709187" y="2965034"/>
            <a:ext cx="2235205" cy="830997"/>
          </a:xfrm>
          <a:prstGeom prst="rect">
            <a:avLst/>
          </a:prstGeom>
          <a:noFill/>
        </p:spPr>
        <p:txBody>
          <a:bodyPr wrap="square" rtlCol="0">
            <a:spAutoFit/>
          </a:bodyPr>
          <a:lstStyle/>
          <a:p>
            <a:pPr marL="0" marR="0" lvl="0" indent="0" algn="r" defTabSz="1219170" rtl="0" eaLnBrk="1" fontAlgn="auto" latinLnBrk="0" hangingPunct="1">
              <a:lnSpc>
                <a:spcPct val="100000"/>
              </a:lnSpc>
              <a:spcBef>
                <a:spcPts val="0"/>
              </a:spcBef>
              <a:spcAft>
                <a:spcPts val="0"/>
              </a:spcAft>
              <a:buClrTx/>
              <a:buSzTx/>
              <a:buFontTx/>
              <a:buNone/>
              <a:tabLst/>
              <a:defRPr/>
            </a:pPr>
            <a:r>
              <a:rPr kumimoji="0" lang="en-US" sz="4800" b="0" i="0" u="none" strike="noStrike" kern="1200" cap="none" spc="0" normalizeH="0" baseline="0" noProof="0" dirty="0">
                <a:ln>
                  <a:noFill/>
                </a:ln>
                <a:solidFill>
                  <a:prstClr val="white">
                    <a:lumMod val="50000"/>
                  </a:prstClr>
                </a:solidFill>
                <a:effectLst/>
                <a:uLnTx/>
                <a:uFillTx/>
                <a:latin typeface="Open Sans Light"/>
                <a:ea typeface="+mn-ea"/>
                <a:cs typeface="+mn-cs"/>
              </a:rPr>
              <a:t>90%</a:t>
            </a:r>
          </a:p>
        </p:txBody>
      </p:sp>
      <p:sp>
        <p:nvSpPr>
          <p:cNvPr id="9" name="TextBox 8"/>
          <p:cNvSpPr txBox="1"/>
          <p:nvPr/>
        </p:nvSpPr>
        <p:spPr>
          <a:xfrm>
            <a:off x="1346200" y="3656193"/>
            <a:ext cx="2567710" cy="276999"/>
          </a:xfrm>
          <a:prstGeom prst="rect">
            <a:avLst/>
          </a:prstGeom>
          <a:noFill/>
        </p:spPr>
        <p:txBody>
          <a:bodyPr wrap="square" rtlCol="0">
            <a:spAutoFit/>
          </a:bodyPr>
          <a:lstStyle/>
          <a:p>
            <a:pPr marL="0" marR="0" lvl="0" indent="0" algn="r" defTabSz="121917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lumMod val="50000"/>
                  </a:prstClr>
                </a:solidFill>
                <a:effectLst/>
                <a:uLnTx/>
                <a:uFillTx/>
                <a:latin typeface="Open Sans Light"/>
                <a:ea typeface="+mn-ea"/>
                <a:cs typeface="+mn-cs"/>
              </a:rPr>
              <a:t>App Data</a:t>
            </a:r>
          </a:p>
        </p:txBody>
      </p:sp>
      <p:sp>
        <p:nvSpPr>
          <p:cNvPr id="10" name="TextBox 9"/>
          <p:cNvSpPr txBox="1"/>
          <p:nvPr/>
        </p:nvSpPr>
        <p:spPr>
          <a:xfrm>
            <a:off x="4973322" y="2965034"/>
            <a:ext cx="2235205" cy="1569660"/>
          </a:xfrm>
          <a:prstGeom prst="rect">
            <a:avLst/>
          </a:prstGeom>
          <a:noFill/>
        </p:spPr>
        <p:txBody>
          <a:bodyPr wrap="square" rtlCol="0">
            <a:sp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lang="en-US" sz="4800" dirty="0">
                <a:solidFill>
                  <a:prstClr val="white">
                    <a:lumMod val="50000"/>
                  </a:prstClr>
                </a:solidFill>
                <a:latin typeface="Open Sans Light"/>
              </a:rPr>
              <a:t>14</a:t>
            </a:r>
            <a:r>
              <a:rPr kumimoji="0" lang="en-US" sz="4800" b="0" i="0" u="none" strike="noStrike" kern="1200" cap="none" spc="0" normalizeH="0" baseline="0" noProof="0" dirty="0">
                <a:ln>
                  <a:noFill/>
                </a:ln>
                <a:solidFill>
                  <a:prstClr val="white">
                    <a:lumMod val="50000"/>
                  </a:prstClr>
                </a:solidFill>
                <a:effectLst/>
                <a:uLnTx/>
                <a:uFillTx/>
                <a:latin typeface="Open Sans Light"/>
                <a:ea typeface="+mn-ea"/>
                <a:cs typeface="+mn-cs"/>
              </a:rPr>
              <a:t>50 Stories</a:t>
            </a:r>
          </a:p>
        </p:txBody>
      </p:sp>
      <p:sp>
        <p:nvSpPr>
          <p:cNvPr id="11" name="TextBox 10"/>
          <p:cNvSpPr txBox="1"/>
          <p:nvPr/>
        </p:nvSpPr>
        <p:spPr>
          <a:xfrm>
            <a:off x="4973322" y="3656193"/>
            <a:ext cx="2235205" cy="276999"/>
          </a:xfrm>
          <a:prstGeom prst="rect">
            <a:avLst/>
          </a:prstGeom>
          <a:noFill/>
        </p:spPr>
        <p:txBody>
          <a:bodyPr wrap="square" rtlCol="0">
            <a:sp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white">
                  <a:lumMod val="50000"/>
                </a:prstClr>
              </a:solidFill>
              <a:effectLst/>
              <a:uLnTx/>
              <a:uFillTx/>
              <a:latin typeface="Open Sans Light"/>
              <a:ea typeface="+mn-ea"/>
              <a:cs typeface="+mn-cs"/>
            </a:endParaRPr>
          </a:p>
        </p:txBody>
      </p:sp>
      <p:pic>
        <p:nvPicPr>
          <p:cNvPr id="12" name="Picture 11">
            <a:extLst>
              <a:ext uri="{FF2B5EF4-FFF2-40B4-BE49-F238E27FC236}">
                <a16:creationId xmlns:a16="http://schemas.microsoft.com/office/drawing/2014/main" id="{5DC88303-2C12-432A-B140-3AD9A00A2A4E}"/>
              </a:ext>
            </a:extLst>
          </p:cNvPr>
          <p:cNvPicPr>
            <a:picLocks noChangeAspect="1"/>
          </p:cNvPicPr>
          <p:nvPr/>
        </p:nvPicPr>
        <p:blipFill>
          <a:blip r:embed="rId3"/>
          <a:stretch>
            <a:fillRect/>
          </a:stretch>
        </p:blipFill>
        <p:spPr>
          <a:xfrm>
            <a:off x="5741087" y="2410325"/>
            <a:ext cx="709826" cy="639120"/>
          </a:xfrm>
          <a:prstGeom prst="rect">
            <a:avLst/>
          </a:prstGeom>
        </p:spPr>
      </p:pic>
      <p:sp>
        <p:nvSpPr>
          <p:cNvPr id="14" name="TextBox 13">
            <a:extLst>
              <a:ext uri="{FF2B5EF4-FFF2-40B4-BE49-F238E27FC236}">
                <a16:creationId xmlns:a16="http://schemas.microsoft.com/office/drawing/2014/main" id="{E1AB60DC-1091-4514-B973-08E2031ECD53}"/>
              </a:ext>
            </a:extLst>
          </p:cNvPr>
          <p:cNvSpPr txBox="1"/>
          <p:nvPr/>
        </p:nvSpPr>
        <p:spPr>
          <a:xfrm>
            <a:off x="8440420" y="3794692"/>
            <a:ext cx="797558" cy="246221"/>
          </a:xfrm>
          <a:prstGeom prst="rect">
            <a:avLst/>
          </a:prstGeom>
          <a:noFill/>
        </p:spPr>
        <p:txBody>
          <a:bodyPr wrap="square" rtlCol="0">
            <a:spAutoFit/>
          </a:bodyPr>
          <a:lstStyle/>
          <a:p>
            <a:pPr marL="0" marR="0" lvl="0" indent="0" algn="l" defTabSz="121917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prstClr val="white">
                  <a:lumMod val="50000"/>
                </a:prstClr>
              </a:solidFill>
              <a:effectLst/>
              <a:uLnTx/>
              <a:uFillTx/>
              <a:latin typeface="Open Sans Light"/>
              <a:ea typeface="+mn-ea"/>
              <a:cs typeface="+mn-cs"/>
            </a:endParaRPr>
          </a:p>
        </p:txBody>
      </p:sp>
      <p:grpSp>
        <p:nvGrpSpPr>
          <p:cNvPr id="15" name="Group 14">
            <a:extLst>
              <a:ext uri="{FF2B5EF4-FFF2-40B4-BE49-F238E27FC236}">
                <a16:creationId xmlns:a16="http://schemas.microsoft.com/office/drawing/2014/main" id="{63A7E44F-E363-42CD-9069-EFF6B7443C66}"/>
              </a:ext>
            </a:extLst>
          </p:cNvPr>
          <p:cNvGrpSpPr/>
          <p:nvPr/>
        </p:nvGrpSpPr>
        <p:grpSpPr>
          <a:xfrm>
            <a:off x="8194042" y="274501"/>
            <a:ext cx="3997958" cy="2041912"/>
            <a:chOff x="8260469" y="3631636"/>
            <a:chExt cx="4132887" cy="2076513"/>
          </a:xfrm>
        </p:grpSpPr>
        <p:sp>
          <p:nvSpPr>
            <p:cNvPr id="16" name="Rectangle 15">
              <a:extLst>
                <a:ext uri="{FF2B5EF4-FFF2-40B4-BE49-F238E27FC236}">
                  <a16:creationId xmlns:a16="http://schemas.microsoft.com/office/drawing/2014/main" id="{8C48C2C8-8A3C-4062-8A65-AA4006D5F9EB}"/>
                </a:ext>
              </a:extLst>
            </p:cNvPr>
            <p:cNvSpPr/>
            <p:nvPr/>
          </p:nvSpPr>
          <p:spPr>
            <a:xfrm>
              <a:off x="10094818" y="4659086"/>
              <a:ext cx="2298538" cy="243015"/>
            </a:xfrm>
            <a:prstGeom prst="rect">
              <a:avLst/>
            </a:prstGeom>
          </p:spPr>
          <p:txBody>
            <a:bodyPr wrap="square" lIns="182880" rIns="182880" bIns="45720">
              <a:spAutoFit/>
            </a:bodyPr>
            <a:lstStyle/>
            <a:p>
              <a:pPr marL="0" marR="0" lvl="0" indent="0" algn="l" defTabSz="1219170" rtl="0" eaLnBrk="1" fontAlgn="auto" latinLnBrk="0" hangingPunct="1">
                <a:lnSpc>
                  <a:spcPct val="89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57565A"/>
                  </a:solidFill>
                  <a:effectLst/>
                  <a:uLnTx/>
                  <a:uFillTx/>
                  <a:latin typeface="Open Sans Light"/>
                  <a:ea typeface="+mn-ea"/>
                  <a:cs typeface="+mn-cs"/>
                </a:rPr>
                <a:t>Google Cloud Speech API</a:t>
              </a:r>
            </a:p>
          </p:txBody>
        </p:sp>
        <p:grpSp>
          <p:nvGrpSpPr>
            <p:cNvPr id="17" name="Group 16">
              <a:extLst>
                <a:ext uri="{FF2B5EF4-FFF2-40B4-BE49-F238E27FC236}">
                  <a16:creationId xmlns:a16="http://schemas.microsoft.com/office/drawing/2014/main" id="{09EDCCDA-CBBA-4A33-9953-CA9800E06B70}"/>
                </a:ext>
              </a:extLst>
            </p:cNvPr>
            <p:cNvGrpSpPr/>
            <p:nvPr/>
          </p:nvGrpSpPr>
          <p:grpSpPr>
            <a:xfrm>
              <a:off x="9572428" y="3687417"/>
              <a:ext cx="1018542" cy="1018540"/>
              <a:chOff x="6511020" y="404125"/>
              <a:chExt cx="1018542" cy="1018540"/>
            </a:xfrm>
          </p:grpSpPr>
          <p:sp>
            <p:nvSpPr>
              <p:cNvPr id="25" name="Oval 24">
                <a:extLst>
                  <a:ext uri="{FF2B5EF4-FFF2-40B4-BE49-F238E27FC236}">
                    <a16:creationId xmlns:a16="http://schemas.microsoft.com/office/drawing/2014/main" id="{5258D9F1-D8C8-45CD-9A6E-531891B2493D}"/>
                  </a:ext>
                </a:extLst>
              </p:cNvPr>
              <p:cNvSpPr>
                <a:spLocks noChangeAspect="1"/>
              </p:cNvSpPr>
              <p:nvPr/>
            </p:nvSpPr>
            <p:spPr>
              <a:xfrm>
                <a:off x="6511020" y="404125"/>
                <a:ext cx="1018542" cy="1018540"/>
              </a:xfrm>
              <a:prstGeom prst="ellipse">
                <a:avLst/>
              </a:prstGeom>
              <a:solidFill>
                <a:schemeClr val="accent5">
                  <a:alpha val="91000"/>
                </a:schemeClr>
              </a:solidFill>
              <a:ln w="9525" cmpd="sng">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white"/>
                  </a:solidFill>
                  <a:effectLst/>
                  <a:uLnTx/>
                  <a:uFillTx/>
                  <a:latin typeface="Open Sans Light"/>
                  <a:ea typeface="+mn-ea"/>
                  <a:cs typeface="+mn-cs"/>
                </a:endParaRPr>
              </a:p>
            </p:txBody>
          </p:sp>
          <p:sp>
            <p:nvSpPr>
              <p:cNvPr id="26" name="Freeform 29">
                <a:extLst>
                  <a:ext uri="{FF2B5EF4-FFF2-40B4-BE49-F238E27FC236}">
                    <a16:creationId xmlns:a16="http://schemas.microsoft.com/office/drawing/2014/main" id="{59A675AE-F63A-4C38-98BB-69DD9CD8FBE5}"/>
                  </a:ext>
                </a:extLst>
              </p:cNvPr>
              <p:cNvSpPr>
                <a:spLocks/>
              </p:cNvSpPr>
              <p:nvPr/>
            </p:nvSpPr>
            <p:spPr bwMode="auto">
              <a:xfrm>
                <a:off x="6705600" y="666750"/>
                <a:ext cx="629382" cy="398038"/>
              </a:xfrm>
              <a:custGeom>
                <a:avLst/>
                <a:gdLst>
                  <a:gd name="T0" fmla="*/ 514 w 606"/>
                  <a:gd name="T1" fmla="*/ 160 h 383"/>
                  <a:gd name="T2" fmla="*/ 363 w 606"/>
                  <a:gd name="T3" fmla="*/ 0 h 383"/>
                  <a:gd name="T4" fmla="*/ 236 w 606"/>
                  <a:gd name="T5" fmla="*/ 75 h 383"/>
                  <a:gd name="T6" fmla="*/ 198 w 606"/>
                  <a:gd name="T7" fmla="*/ 67 h 383"/>
                  <a:gd name="T8" fmla="*/ 105 w 606"/>
                  <a:gd name="T9" fmla="*/ 157 h 383"/>
                  <a:gd name="T10" fmla="*/ 0 w 606"/>
                  <a:gd name="T11" fmla="*/ 270 h 383"/>
                  <a:gd name="T12" fmla="*/ 108 w 606"/>
                  <a:gd name="T13" fmla="*/ 383 h 383"/>
                  <a:gd name="T14" fmla="*/ 113 w 606"/>
                  <a:gd name="T15" fmla="*/ 383 h 383"/>
                  <a:gd name="T16" fmla="*/ 506 w 606"/>
                  <a:gd name="T17" fmla="*/ 383 h 383"/>
                  <a:gd name="T18" fmla="*/ 606 w 606"/>
                  <a:gd name="T19" fmla="*/ 270 h 383"/>
                  <a:gd name="T20" fmla="*/ 514 w 606"/>
                  <a:gd name="T21" fmla="*/ 160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06" h="383">
                    <a:moveTo>
                      <a:pt x="514" y="160"/>
                    </a:moveTo>
                    <a:cubicBezTo>
                      <a:pt x="511" y="72"/>
                      <a:pt x="443" y="0"/>
                      <a:pt x="363" y="0"/>
                    </a:cubicBezTo>
                    <a:cubicBezTo>
                      <a:pt x="308" y="0"/>
                      <a:pt x="263" y="30"/>
                      <a:pt x="236" y="75"/>
                    </a:cubicBezTo>
                    <a:cubicBezTo>
                      <a:pt x="223" y="70"/>
                      <a:pt x="211" y="67"/>
                      <a:pt x="198" y="67"/>
                    </a:cubicBezTo>
                    <a:cubicBezTo>
                      <a:pt x="146" y="67"/>
                      <a:pt x="105" y="107"/>
                      <a:pt x="105" y="157"/>
                    </a:cubicBezTo>
                    <a:cubicBezTo>
                      <a:pt x="48" y="160"/>
                      <a:pt x="0" y="210"/>
                      <a:pt x="0" y="270"/>
                    </a:cubicBezTo>
                    <a:cubicBezTo>
                      <a:pt x="0" y="333"/>
                      <a:pt x="48" y="383"/>
                      <a:pt x="108" y="383"/>
                    </a:cubicBezTo>
                    <a:cubicBezTo>
                      <a:pt x="108" y="383"/>
                      <a:pt x="110" y="383"/>
                      <a:pt x="113" y="383"/>
                    </a:cubicBezTo>
                    <a:cubicBezTo>
                      <a:pt x="506" y="383"/>
                      <a:pt x="506" y="383"/>
                      <a:pt x="506" y="383"/>
                    </a:cubicBezTo>
                    <a:cubicBezTo>
                      <a:pt x="561" y="380"/>
                      <a:pt x="606" y="330"/>
                      <a:pt x="606" y="270"/>
                    </a:cubicBezTo>
                    <a:cubicBezTo>
                      <a:pt x="606" y="212"/>
                      <a:pt x="566" y="167"/>
                      <a:pt x="514" y="160"/>
                    </a:cubicBezTo>
                    <a:close/>
                  </a:path>
                </a:pathLst>
              </a:custGeom>
              <a:noFill/>
              <a:ln w="1905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121917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rgbClr val="57565A"/>
                  </a:solidFill>
                  <a:effectLst/>
                  <a:uLnTx/>
                  <a:uFillTx/>
                  <a:latin typeface="Open Sans Light"/>
                  <a:ea typeface="+mn-ea"/>
                  <a:cs typeface="+mn-cs"/>
                </a:endParaRPr>
              </a:p>
            </p:txBody>
          </p:sp>
        </p:grpSp>
        <p:sp>
          <p:nvSpPr>
            <p:cNvPr id="18" name="Oval 17">
              <a:extLst>
                <a:ext uri="{FF2B5EF4-FFF2-40B4-BE49-F238E27FC236}">
                  <a16:creationId xmlns:a16="http://schemas.microsoft.com/office/drawing/2014/main" id="{FE28A7E7-1B95-4F6B-8516-9FFDC5CFB49E}"/>
                </a:ext>
              </a:extLst>
            </p:cNvPr>
            <p:cNvSpPr/>
            <p:nvPr/>
          </p:nvSpPr>
          <p:spPr>
            <a:xfrm>
              <a:off x="9549284" y="3631636"/>
              <a:ext cx="385040" cy="385040"/>
            </a:xfrm>
            <a:prstGeom prst="ellipse">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marL="0" marR="0" lvl="0" indent="0" algn="ctr" defTabSz="1219170" rtl="0" eaLnBrk="1" fontAlgn="auto" latinLnBrk="0" hangingPunct="1">
                <a:lnSpc>
                  <a:spcPct val="89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white"/>
                  </a:solidFill>
                  <a:effectLst/>
                  <a:uLnTx/>
                  <a:uFillTx/>
                  <a:latin typeface="Open Sans Light"/>
                  <a:ea typeface="+mn-ea"/>
                  <a:cs typeface="+mn-cs"/>
                </a:rPr>
                <a:t>02</a:t>
              </a:r>
            </a:p>
          </p:txBody>
        </p:sp>
        <p:cxnSp>
          <p:nvCxnSpPr>
            <p:cNvPr id="19" name="Straight Arrow Connector 18">
              <a:extLst>
                <a:ext uri="{FF2B5EF4-FFF2-40B4-BE49-F238E27FC236}">
                  <a16:creationId xmlns:a16="http://schemas.microsoft.com/office/drawing/2014/main" id="{33F3F7AF-CA4C-47CB-A4A5-A2310C01B79B}"/>
                </a:ext>
              </a:extLst>
            </p:cNvPr>
            <p:cNvCxnSpPr/>
            <p:nvPr/>
          </p:nvCxnSpPr>
          <p:spPr>
            <a:xfrm flipV="1">
              <a:off x="9287746" y="4454413"/>
              <a:ext cx="371588" cy="192711"/>
            </a:xfrm>
            <a:prstGeom prst="straightConnector1">
              <a:avLst/>
            </a:prstGeom>
            <a:ln>
              <a:solidFill>
                <a:schemeClr val="tx1">
                  <a:alpha val="34000"/>
                </a:schemeClr>
              </a:solidFill>
              <a:headEnd type="none"/>
              <a:tailEnd type="triangle" w="lg" len="lg"/>
            </a:ln>
            <a:effectLst/>
          </p:spPr>
          <p:style>
            <a:lnRef idx="2">
              <a:schemeClr val="accent1"/>
            </a:lnRef>
            <a:fillRef idx="0">
              <a:schemeClr val="accent1"/>
            </a:fillRef>
            <a:effectRef idx="1">
              <a:schemeClr val="accent1"/>
            </a:effectRef>
            <a:fontRef idx="minor">
              <a:schemeClr val="tx1"/>
            </a:fontRef>
          </p:style>
        </p:cxnSp>
        <p:grpSp>
          <p:nvGrpSpPr>
            <p:cNvPr id="20" name="Group 19">
              <a:extLst>
                <a:ext uri="{FF2B5EF4-FFF2-40B4-BE49-F238E27FC236}">
                  <a16:creationId xmlns:a16="http://schemas.microsoft.com/office/drawing/2014/main" id="{BC794BCE-FFD1-4E85-9B81-E191D6CAE6AE}"/>
                </a:ext>
              </a:extLst>
            </p:cNvPr>
            <p:cNvGrpSpPr/>
            <p:nvPr/>
          </p:nvGrpSpPr>
          <p:grpSpPr>
            <a:xfrm>
              <a:off x="8316000" y="4386857"/>
              <a:ext cx="1018540" cy="1018540"/>
              <a:chOff x="6134972" y="2041024"/>
              <a:chExt cx="1018540" cy="1018540"/>
            </a:xfrm>
          </p:grpSpPr>
          <p:sp>
            <p:nvSpPr>
              <p:cNvPr id="23" name="Oval 18">
                <a:extLst>
                  <a:ext uri="{FF2B5EF4-FFF2-40B4-BE49-F238E27FC236}">
                    <a16:creationId xmlns:a16="http://schemas.microsoft.com/office/drawing/2014/main" id="{957BCEFF-AAEE-46D9-ACDA-6B80EFDD5C9A}"/>
                  </a:ext>
                </a:extLst>
              </p:cNvPr>
              <p:cNvSpPr>
                <a:spLocks noChangeArrowheads="1"/>
              </p:cNvSpPr>
              <p:nvPr/>
            </p:nvSpPr>
            <p:spPr bwMode="auto">
              <a:xfrm>
                <a:off x="6134972" y="2041024"/>
                <a:ext cx="1018540" cy="1018540"/>
              </a:xfrm>
              <a:prstGeom prst="ellipse">
                <a:avLst/>
              </a:prstGeom>
              <a:solidFill>
                <a:schemeClr val="bg2"/>
              </a:solidFill>
              <a:ln>
                <a:noFill/>
              </a:ln>
            </p:spPr>
            <p:txBody>
              <a:bodyPr vert="horz" wrap="square" lIns="68580" tIns="34290" rIns="68580" bIns="34290" numCol="1" anchor="t" anchorCtr="0" compatLnSpc="1">
                <a:prstTxWarp prst="textNoShape">
                  <a:avLst/>
                </a:prstTxWarp>
              </a:bodyPr>
              <a:lstStyle/>
              <a:p>
                <a:pPr marL="0" marR="0" lvl="0" indent="0" algn="l" defTabSz="121917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7565A"/>
                  </a:solidFill>
                  <a:effectLst/>
                  <a:uLnTx/>
                  <a:uFillTx/>
                  <a:latin typeface="Open Sans Light"/>
                  <a:ea typeface="+mn-ea"/>
                  <a:cs typeface="+mn-cs"/>
                </a:endParaRPr>
              </a:p>
            </p:txBody>
          </p:sp>
          <p:sp>
            <p:nvSpPr>
              <p:cNvPr id="24" name="Freeform 121">
                <a:extLst>
                  <a:ext uri="{FF2B5EF4-FFF2-40B4-BE49-F238E27FC236}">
                    <a16:creationId xmlns:a16="http://schemas.microsoft.com/office/drawing/2014/main" id="{976651C3-B82F-497D-AA9B-5E98A67F004C}"/>
                  </a:ext>
                </a:extLst>
              </p:cNvPr>
              <p:cNvSpPr>
                <a:spLocks noEditPoints="1"/>
              </p:cNvSpPr>
              <p:nvPr/>
            </p:nvSpPr>
            <p:spPr bwMode="auto">
              <a:xfrm>
                <a:off x="6299834" y="2290083"/>
                <a:ext cx="687037" cy="559527"/>
              </a:xfrm>
              <a:custGeom>
                <a:avLst/>
                <a:gdLst>
                  <a:gd name="T0" fmla="*/ 333 w 703"/>
                  <a:gd name="T1" fmla="*/ 406 h 572"/>
                  <a:gd name="T2" fmla="*/ 198 w 703"/>
                  <a:gd name="T3" fmla="*/ 553 h 572"/>
                  <a:gd name="T4" fmla="*/ 157 w 703"/>
                  <a:gd name="T5" fmla="*/ 568 h 572"/>
                  <a:gd name="T6" fmla="*/ 79 w 703"/>
                  <a:gd name="T7" fmla="*/ 460 h 572"/>
                  <a:gd name="T8" fmla="*/ 207 w 703"/>
                  <a:gd name="T9" fmla="*/ 350 h 572"/>
                  <a:gd name="T10" fmla="*/ 112 w 703"/>
                  <a:gd name="T11" fmla="*/ 218 h 572"/>
                  <a:gd name="T12" fmla="*/ 17 w 703"/>
                  <a:gd name="T13" fmla="*/ 75 h 572"/>
                  <a:gd name="T14" fmla="*/ 82 w 703"/>
                  <a:gd name="T15" fmla="*/ 129 h 572"/>
                  <a:gd name="T16" fmla="*/ 76 w 703"/>
                  <a:gd name="T17" fmla="*/ 24 h 572"/>
                  <a:gd name="T18" fmla="*/ 112 w 703"/>
                  <a:gd name="T19" fmla="*/ 8 h 572"/>
                  <a:gd name="T20" fmla="*/ 317 w 703"/>
                  <a:gd name="T21" fmla="*/ 245 h 572"/>
                  <a:gd name="T22" fmla="*/ 381 w 703"/>
                  <a:gd name="T23" fmla="*/ 208 h 572"/>
                  <a:gd name="T24" fmla="*/ 400 w 703"/>
                  <a:gd name="T25" fmla="*/ 75 h 572"/>
                  <a:gd name="T26" fmla="*/ 300 w 703"/>
                  <a:gd name="T27" fmla="*/ 32 h 572"/>
                  <a:gd name="T28" fmla="*/ 563 w 703"/>
                  <a:gd name="T29" fmla="*/ 80 h 572"/>
                  <a:gd name="T30" fmla="*/ 609 w 703"/>
                  <a:gd name="T31" fmla="*/ 172 h 572"/>
                  <a:gd name="T32" fmla="*/ 695 w 703"/>
                  <a:gd name="T33" fmla="*/ 219 h 572"/>
                  <a:gd name="T34" fmla="*/ 611 w 703"/>
                  <a:gd name="T35" fmla="*/ 324 h 572"/>
                  <a:gd name="T36" fmla="*/ 557 w 703"/>
                  <a:gd name="T37" fmla="*/ 265 h 572"/>
                  <a:gd name="T38" fmla="*/ 439 w 703"/>
                  <a:gd name="T39" fmla="*/ 265 h 572"/>
                  <a:gd name="T40" fmla="*/ 402 w 703"/>
                  <a:gd name="T41" fmla="*/ 330 h 572"/>
                  <a:gd name="T42" fmla="*/ 555 w 703"/>
                  <a:gd name="T43" fmla="*/ 556 h 572"/>
                  <a:gd name="T44" fmla="*/ 338 w 703"/>
                  <a:gd name="T45" fmla="*/ 392 h 572"/>
                  <a:gd name="T46" fmla="*/ 545 w 703"/>
                  <a:gd name="T47" fmla="*/ 546 h 572"/>
                  <a:gd name="T48" fmla="*/ 387 w 703"/>
                  <a:gd name="T49" fmla="*/ 336 h 572"/>
                  <a:gd name="T50" fmla="*/ 425 w 703"/>
                  <a:gd name="T51" fmla="*/ 276 h 572"/>
                  <a:gd name="T52" fmla="*/ 423 w 703"/>
                  <a:gd name="T53" fmla="*/ 265 h 572"/>
                  <a:gd name="T54" fmla="*/ 560 w 703"/>
                  <a:gd name="T55" fmla="*/ 217 h 572"/>
                  <a:gd name="T56" fmla="*/ 606 w 703"/>
                  <a:gd name="T57" fmla="*/ 308 h 572"/>
                  <a:gd name="T58" fmla="*/ 685 w 703"/>
                  <a:gd name="T59" fmla="*/ 229 h 572"/>
                  <a:gd name="T60" fmla="*/ 644 w 703"/>
                  <a:gd name="T61" fmla="*/ 193 h 572"/>
                  <a:gd name="T62" fmla="*/ 594 w 703"/>
                  <a:gd name="T63" fmla="*/ 142 h 572"/>
                  <a:gd name="T64" fmla="*/ 314 w 703"/>
                  <a:gd name="T65" fmla="*/ 28 h 572"/>
                  <a:gd name="T66" fmla="*/ 324 w 703"/>
                  <a:gd name="T67" fmla="*/ 29 h 572"/>
                  <a:gd name="T68" fmla="*/ 414 w 703"/>
                  <a:gd name="T69" fmla="*/ 195 h 572"/>
                  <a:gd name="T70" fmla="*/ 377 w 703"/>
                  <a:gd name="T71" fmla="*/ 222 h 572"/>
                  <a:gd name="T72" fmla="*/ 359 w 703"/>
                  <a:gd name="T73" fmla="*/ 230 h 572"/>
                  <a:gd name="T74" fmla="*/ 200 w 703"/>
                  <a:gd name="T75" fmla="*/ 148 h 572"/>
                  <a:gd name="T76" fmla="*/ 112 w 703"/>
                  <a:gd name="T77" fmla="*/ 22 h 572"/>
                  <a:gd name="T78" fmla="*/ 131 w 703"/>
                  <a:gd name="T79" fmla="*/ 132 h 572"/>
                  <a:gd name="T80" fmla="*/ 22 w 703"/>
                  <a:gd name="T81" fmla="*/ 95 h 572"/>
                  <a:gd name="T82" fmla="*/ 140 w 703"/>
                  <a:gd name="T83" fmla="*/ 199 h 572"/>
                  <a:gd name="T84" fmla="*/ 255 w 703"/>
                  <a:gd name="T85" fmla="*/ 318 h 572"/>
                  <a:gd name="T86" fmla="*/ 98 w 703"/>
                  <a:gd name="T87" fmla="*/ 464 h 572"/>
                  <a:gd name="T88" fmla="*/ 142 w 703"/>
                  <a:gd name="T89" fmla="*/ 533 h 572"/>
                  <a:gd name="T90" fmla="*/ 178 w 703"/>
                  <a:gd name="T91" fmla="*/ 557 h 572"/>
                  <a:gd name="T92" fmla="*/ 299 w 703"/>
                  <a:gd name="T93" fmla="*/ 417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03" h="572">
                    <a:moveTo>
                      <a:pt x="518" y="572"/>
                    </a:moveTo>
                    <a:cubicBezTo>
                      <a:pt x="505" y="572"/>
                      <a:pt x="494" y="568"/>
                      <a:pt x="486" y="559"/>
                    </a:cubicBezTo>
                    <a:cubicBezTo>
                      <a:pt x="333" y="406"/>
                      <a:pt x="333" y="406"/>
                      <a:pt x="333" y="406"/>
                    </a:cubicBezTo>
                    <a:cubicBezTo>
                      <a:pt x="324" y="414"/>
                      <a:pt x="316" y="421"/>
                      <a:pt x="308" y="428"/>
                    </a:cubicBezTo>
                    <a:cubicBezTo>
                      <a:pt x="296" y="438"/>
                      <a:pt x="285" y="448"/>
                      <a:pt x="272" y="461"/>
                    </a:cubicBezTo>
                    <a:cubicBezTo>
                      <a:pt x="252" y="481"/>
                      <a:pt x="216" y="530"/>
                      <a:pt x="198" y="553"/>
                    </a:cubicBezTo>
                    <a:cubicBezTo>
                      <a:pt x="190" y="565"/>
                      <a:pt x="188" y="567"/>
                      <a:pt x="187" y="568"/>
                    </a:cubicBezTo>
                    <a:cubicBezTo>
                      <a:pt x="184" y="571"/>
                      <a:pt x="177" y="572"/>
                      <a:pt x="172" y="572"/>
                    </a:cubicBezTo>
                    <a:cubicBezTo>
                      <a:pt x="167" y="572"/>
                      <a:pt x="160" y="571"/>
                      <a:pt x="157" y="568"/>
                    </a:cubicBezTo>
                    <a:cubicBezTo>
                      <a:pt x="155" y="566"/>
                      <a:pt x="145" y="556"/>
                      <a:pt x="132" y="543"/>
                    </a:cubicBezTo>
                    <a:cubicBezTo>
                      <a:pt x="132" y="543"/>
                      <a:pt x="83" y="494"/>
                      <a:pt x="79" y="490"/>
                    </a:cubicBezTo>
                    <a:cubicBezTo>
                      <a:pt x="74" y="484"/>
                      <a:pt x="73" y="466"/>
                      <a:pt x="79" y="460"/>
                    </a:cubicBezTo>
                    <a:cubicBezTo>
                      <a:pt x="80" y="459"/>
                      <a:pt x="82" y="457"/>
                      <a:pt x="90" y="452"/>
                    </a:cubicBezTo>
                    <a:cubicBezTo>
                      <a:pt x="108" y="441"/>
                      <a:pt x="144" y="418"/>
                      <a:pt x="163" y="398"/>
                    </a:cubicBezTo>
                    <a:cubicBezTo>
                      <a:pt x="176" y="385"/>
                      <a:pt x="191" y="368"/>
                      <a:pt x="207" y="350"/>
                    </a:cubicBezTo>
                    <a:cubicBezTo>
                      <a:pt x="218" y="338"/>
                      <a:pt x="229" y="325"/>
                      <a:pt x="240" y="314"/>
                    </a:cubicBezTo>
                    <a:cubicBezTo>
                      <a:pt x="140" y="214"/>
                      <a:pt x="140" y="214"/>
                      <a:pt x="140" y="214"/>
                    </a:cubicBezTo>
                    <a:cubicBezTo>
                      <a:pt x="131" y="216"/>
                      <a:pt x="121" y="218"/>
                      <a:pt x="112" y="218"/>
                    </a:cubicBezTo>
                    <a:cubicBezTo>
                      <a:pt x="84" y="218"/>
                      <a:pt x="57" y="207"/>
                      <a:pt x="37" y="187"/>
                    </a:cubicBezTo>
                    <a:cubicBezTo>
                      <a:pt x="9" y="159"/>
                      <a:pt x="0" y="118"/>
                      <a:pt x="12" y="80"/>
                    </a:cubicBezTo>
                    <a:cubicBezTo>
                      <a:pt x="13" y="77"/>
                      <a:pt x="15" y="76"/>
                      <a:pt x="17" y="75"/>
                    </a:cubicBezTo>
                    <a:cubicBezTo>
                      <a:pt x="19" y="74"/>
                      <a:pt x="22" y="75"/>
                      <a:pt x="24" y="77"/>
                    </a:cubicBezTo>
                    <a:cubicBezTo>
                      <a:pt x="75" y="128"/>
                      <a:pt x="75" y="128"/>
                      <a:pt x="75" y="128"/>
                    </a:cubicBezTo>
                    <a:cubicBezTo>
                      <a:pt x="76" y="129"/>
                      <a:pt x="78" y="129"/>
                      <a:pt x="82" y="129"/>
                    </a:cubicBezTo>
                    <a:cubicBezTo>
                      <a:pt x="96" y="129"/>
                      <a:pt x="117" y="125"/>
                      <a:pt x="121" y="122"/>
                    </a:cubicBezTo>
                    <a:cubicBezTo>
                      <a:pt x="125" y="115"/>
                      <a:pt x="129" y="83"/>
                      <a:pt x="127" y="76"/>
                    </a:cubicBezTo>
                    <a:cubicBezTo>
                      <a:pt x="76" y="24"/>
                      <a:pt x="76" y="24"/>
                      <a:pt x="76" y="24"/>
                    </a:cubicBezTo>
                    <a:cubicBezTo>
                      <a:pt x="74" y="23"/>
                      <a:pt x="74" y="20"/>
                      <a:pt x="74" y="18"/>
                    </a:cubicBezTo>
                    <a:cubicBezTo>
                      <a:pt x="75" y="15"/>
                      <a:pt x="77" y="14"/>
                      <a:pt x="79" y="13"/>
                    </a:cubicBezTo>
                    <a:cubicBezTo>
                      <a:pt x="89" y="9"/>
                      <a:pt x="101" y="8"/>
                      <a:pt x="112" y="8"/>
                    </a:cubicBezTo>
                    <a:cubicBezTo>
                      <a:pt x="140" y="8"/>
                      <a:pt x="166" y="18"/>
                      <a:pt x="186" y="38"/>
                    </a:cubicBezTo>
                    <a:cubicBezTo>
                      <a:pt x="213" y="65"/>
                      <a:pt x="223" y="104"/>
                      <a:pt x="213" y="141"/>
                    </a:cubicBezTo>
                    <a:cubicBezTo>
                      <a:pt x="317" y="245"/>
                      <a:pt x="317" y="245"/>
                      <a:pt x="317" y="245"/>
                    </a:cubicBezTo>
                    <a:cubicBezTo>
                      <a:pt x="330" y="235"/>
                      <a:pt x="342" y="226"/>
                      <a:pt x="351" y="219"/>
                    </a:cubicBezTo>
                    <a:cubicBezTo>
                      <a:pt x="356" y="215"/>
                      <a:pt x="360" y="212"/>
                      <a:pt x="362" y="211"/>
                    </a:cubicBezTo>
                    <a:cubicBezTo>
                      <a:pt x="368" y="206"/>
                      <a:pt x="375" y="205"/>
                      <a:pt x="381" y="208"/>
                    </a:cubicBezTo>
                    <a:cubicBezTo>
                      <a:pt x="387" y="203"/>
                      <a:pt x="387" y="203"/>
                      <a:pt x="387" y="203"/>
                    </a:cubicBezTo>
                    <a:cubicBezTo>
                      <a:pt x="404" y="185"/>
                      <a:pt x="404" y="185"/>
                      <a:pt x="404" y="185"/>
                    </a:cubicBezTo>
                    <a:cubicBezTo>
                      <a:pt x="424" y="165"/>
                      <a:pt x="450" y="125"/>
                      <a:pt x="400" y="75"/>
                    </a:cubicBezTo>
                    <a:cubicBezTo>
                      <a:pt x="369" y="45"/>
                      <a:pt x="332" y="43"/>
                      <a:pt x="324" y="43"/>
                    </a:cubicBezTo>
                    <a:cubicBezTo>
                      <a:pt x="321" y="43"/>
                      <a:pt x="319" y="43"/>
                      <a:pt x="318" y="43"/>
                    </a:cubicBezTo>
                    <a:cubicBezTo>
                      <a:pt x="310" y="45"/>
                      <a:pt x="302" y="40"/>
                      <a:pt x="300" y="32"/>
                    </a:cubicBezTo>
                    <a:cubicBezTo>
                      <a:pt x="299" y="25"/>
                      <a:pt x="301" y="19"/>
                      <a:pt x="307" y="16"/>
                    </a:cubicBezTo>
                    <a:cubicBezTo>
                      <a:pt x="325" y="6"/>
                      <a:pt x="354" y="0"/>
                      <a:pt x="383" y="0"/>
                    </a:cubicBezTo>
                    <a:cubicBezTo>
                      <a:pt x="429" y="0"/>
                      <a:pt x="497" y="14"/>
                      <a:pt x="563" y="80"/>
                    </a:cubicBezTo>
                    <a:cubicBezTo>
                      <a:pt x="593" y="110"/>
                      <a:pt x="606" y="127"/>
                      <a:pt x="608" y="140"/>
                    </a:cubicBezTo>
                    <a:cubicBezTo>
                      <a:pt x="609" y="146"/>
                      <a:pt x="608" y="152"/>
                      <a:pt x="608" y="157"/>
                    </a:cubicBezTo>
                    <a:cubicBezTo>
                      <a:pt x="607" y="164"/>
                      <a:pt x="607" y="169"/>
                      <a:pt x="609" y="172"/>
                    </a:cubicBezTo>
                    <a:cubicBezTo>
                      <a:pt x="617" y="179"/>
                      <a:pt x="627" y="181"/>
                      <a:pt x="642" y="179"/>
                    </a:cubicBezTo>
                    <a:cubicBezTo>
                      <a:pt x="649" y="178"/>
                      <a:pt x="657" y="181"/>
                      <a:pt x="662" y="186"/>
                    </a:cubicBezTo>
                    <a:cubicBezTo>
                      <a:pt x="695" y="219"/>
                      <a:pt x="695" y="219"/>
                      <a:pt x="695" y="219"/>
                    </a:cubicBezTo>
                    <a:cubicBezTo>
                      <a:pt x="703" y="227"/>
                      <a:pt x="703" y="240"/>
                      <a:pt x="695" y="249"/>
                    </a:cubicBezTo>
                    <a:cubicBezTo>
                      <a:pt x="626" y="318"/>
                      <a:pt x="626" y="318"/>
                      <a:pt x="626" y="318"/>
                    </a:cubicBezTo>
                    <a:cubicBezTo>
                      <a:pt x="622" y="322"/>
                      <a:pt x="616" y="324"/>
                      <a:pt x="611" y="324"/>
                    </a:cubicBezTo>
                    <a:cubicBezTo>
                      <a:pt x="605" y="324"/>
                      <a:pt x="600" y="322"/>
                      <a:pt x="596" y="318"/>
                    </a:cubicBezTo>
                    <a:cubicBezTo>
                      <a:pt x="563" y="285"/>
                      <a:pt x="563" y="285"/>
                      <a:pt x="563" y="285"/>
                    </a:cubicBezTo>
                    <a:cubicBezTo>
                      <a:pt x="558" y="280"/>
                      <a:pt x="556" y="273"/>
                      <a:pt x="557" y="265"/>
                    </a:cubicBezTo>
                    <a:cubicBezTo>
                      <a:pt x="561" y="247"/>
                      <a:pt x="558" y="235"/>
                      <a:pt x="550" y="227"/>
                    </a:cubicBezTo>
                    <a:cubicBezTo>
                      <a:pt x="537" y="214"/>
                      <a:pt x="528" y="210"/>
                      <a:pt x="512" y="212"/>
                    </a:cubicBezTo>
                    <a:cubicBezTo>
                      <a:pt x="498" y="214"/>
                      <a:pt x="471" y="234"/>
                      <a:pt x="439" y="265"/>
                    </a:cubicBezTo>
                    <a:cubicBezTo>
                      <a:pt x="442" y="272"/>
                      <a:pt x="442" y="279"/>
                      <a:pt x="436" y="285"/>
                    </a:cubicBezTo>
                    <a:cubicBezTo>
                      <a:pt x="435" y="287"/>
                      <a:pt x="432" y="291"/>
                      <a:pt x="428" y="296"/>
                    </a:cubicBezTo>
                    <a:cubicBezTo>
                      <a:pt x="421" y="305"/>
                      <a:pt x="412" y="317"/>
                      <a:pt x="402" y="330"/>
                    </a:cubicBezTo>
                    <a:cubicBezTo>
                      <a:pt x="559" y="487"/>
                      <a:pt x="559" y="487"/>
                      <a:pt x="559" y="487"/>
                    </a:cubicBezTo>
                    <a:cubicBezTo>
                      <a:pt x="567" y="496"/>
                      <a:pt x="572" y="508"/>
                      <a:pt x="571" y="521"/>
                    </a:cubicBezTo>
                    <a:cubicBezTo>
                      <a:pt x="570" y="534"/>
                      <a:pt x="565" y="546"/>
                      <a:pt x="555" y="556"/>
                    </a:cubicBezTo>
                    <a:cubicBezTo>
                      <a:pt x="545" y="566"/>
                      <a:pt x="531" y="572"/>
                      <a:pt x="518" y="572"/>
                    </a:cubicBezTo>
                    <a:close/>
                    <a:moveTo>
                      <a:pt x="333" y="390"/>
                    </a:moveTo>
                    <a:cubicBezTo>
                      <a:pt x="335" y="390"/>
                      <a:pt x="337" y="390"/>
                      <a:pt x="338" y="392"/>
                    </a:cubicBezTo>
                    <a:cubicBezTo>
                      <a:pt x="496" y="550"/>
                      <a:pt x="496" y="550"/>
                      <a:pt x="496" y="550"/>
                    </a:cubicBezTo>
                    <a:cubicBezTo>
                      <a:pt x="502" y="555"/>
                      <a:pt x="509" y="558"/>
                      <a:pt x="518" y="558"/>
                    </a:cubicBezTo>
                    <a:cubicBezTo>
                      <a:pt x="527" y="558"/>
                      <a:pt x="538" y="554"/>
                      <a:pt x="545" y="546"/>
                    </a:cubicBezTo>
                    <a:cubicBezTo>
                      <a:pt x="552" y="539"/>
                      <a:pt x="557" y="530"/>
                      <a:pt x="557" y="520"/>
                    </a:cubicBezTo>
                    <a:cubicBezTo>
                      <a:pt x="558" y="511"/>
                      <a:pt x="555" y="503"/>
                      <a:pt x="549" y="497"/>
                    </a:cubicBezTo>
                    <a:cubicBezTo>
                      <a:pt x="387" y="336"/>
                      <a:pt x="387" y="336"/>
                      <a:pt x="387" y="336"/>
                    </a:cubicBezTo>
                    <a:cubicBezTo>
                      <a:pt x="385" y="333"/>
                      <a:pt x="385" y="329"/>
                      <a:pt x="387" y="326"/>
                    </a:cubicBezTo>
                    <a:cubicBezTo>
                      <a:pt x="399" y="312"/>
                      <a:pt x="409" y="297"/>
                      <a:pt x="416" y="288"/>
                    </a:cubicBezTo>
                    <a:cubicBezTo>
                      <a:pt x="421" y="282"/>
                      <a:pt x="424" y="278"/>
                      <a:pt x="425" y="276"/>
                    </a:cubicBezTo>
                    <a:cubicBezTo>
                      <a:pt x="428" y="274"/>
                      <a:pt x="428" y="272"/>
                      <a:pt x="425" y="270"/>
                    </a:cubicBezTo>
                    <a:cubicBezTo>
                      <a:pt x="425" y="270"/>
                      <a:pt x="425" y="269"/>
                      <a:pt x="425" y="269"/>
                    </a:cubicBezTo>
                    <a:cubicBezTo>
                      <a:pt x="423" y="268"/>
                      <a:pt x="423" y="267"/>
                      <a:pt x="423" y="265"/>
                    </a:cubicBezTo>
                    <a:cubicBezTo>
                      <a:pt x="422" y="263"/>
                      <a:pt x="423" y="261"/>
                      <a:pt x="425" y="259"/>
                    </a:cubicBezTo>
                    <a:cubicBezTo>
                      <a:pt x="451" y="233"/>
                      <a:pt x="487" y="201"/>
                      <a:pt x="511" y="198"/>
                    </a:cubicBezTo>
                    <a:cubicBezTo>
                      <a:pt x="534" y="196"/>
                      <a:pt x="547" y="204"/>
                      <a:pt x="560" y="217"/>
                    </a:cubicBezTo>
                    <a:cubicBezTo>
                      <a:pt x="571" y="228"/>
                      <a:pt x="575" y="245"/>
                      <a:pt x="571" y="267"/>
                    </a:cubicBezTo>
                    <a:cubicBezTo>
                      <a:pt x="571" y="269"/>
                      <a:pt x="570" y="273"/>
                      <a:pt x="573" y="275"/>
                    </a:cubicBezTo>
                    <a:cubicBezTo>
                      <a:pt x="606" y="308"/>
                      <a:pt x="606" y="308"/>
                      <a:pt x="606" y="308"/>
                    </a:cubicBezTo>
                    <a:cubicBezTo>
                      <a:pt x="608" y="310"/>
                      <a:pt x="613" y="310"/>
                      <a:pt x="616" y="308"/>
                    </a:cubicBezTo>
                    <a:cubicBezTo>
                      <a:pt x="685" y="239"/>
                      <a:pt x="685" y="239"/>
                      <a:pt x="685" y="239"/>
                    </a:cubicBezTo>
                    <a:cubicBezTo>
                      <a:pt x="687" y="236"/>
                      <a:pt x="687" y="232"/>
                      <a:pt x="685" y="229"/>
                    </a:cubicBezTo>
                    <a:cubicBezTo>
                      <a:pt x="652" y="196"/>
                      <a:pt x="652" y="196"/>
                      <a:pt x="652" y="196"/>
                    </a:cubicBezTo>
                    <a:cubicBezTo>
                      <a:pt x="650" y="194"/>
                      <a:pt x="647" y="193"/>
                      <a:pt x="645" y="193"/>
                    </a:cubicBezTo>
                    <a:cubicBezTo>
                      <a:pt x="645" y="193"/>
                      <a:pt x="644" y="193"/>
                      <a:pt x="644" y="193"/>
                    </a:cubicBezTo>
                    <a:cubicBezTo>
                      <a:pt x="624" y="196"/>
                      <a:pt x="610" y="192"/>
                      <a:pt x="600" y="182"/>
                    </a:cubicBezTo>
                    <a:cubicBezTo>
                      <a:pt x="592" y="174"/>
                      <a:pt x="593" y="164"/>
                      <a:pt x="594" y="155"/>
                    </a:cubicBezTo>
                    <a:cubicBezTo>
                      <a:pt x="594" y="151"/>
                      <a:pt x="595" y="146"/>
                      <a:pt x="594" y="142"/>
                    </a:cubicBezTo>
                    <a:cubicBezTo>
                      <a:pt x="592" y="129"/>
                      <a:pt x="563" y="100"/>
                      <a:pt x="553" y="90"/>
                    </a:cubicBezTo>
                    <a:cubicBezTo>
                      <a:pt x="490" y="27"/>
                      <a:pt x="426" y="14"/>
                      <a:pt x="383" y="14"/>
                    </a:cubicBezTo>
                    <a:cubicBezTo>
                      <a:pt x="351" y="14"/>
                      <a:pt x="326" y="21"/>
                      <a:pt x="314" y="28"/>
                    </a:cubicBezTo>
                    <a:cubicBezTo>
                      <a:pt x="314" y="28"/>
                      <a:pt x="314" y="29"/>
                      <a:pt x="314" y="29"/>
                    </a:cubicBezTo>
                    <a:cubicBezTo>
                      <a:pt x="315" y="30"/>
                      <a:pt x="315" y="30"/>
                      <a:pt x="315" y="30"/>
                    </a:cubicBezTo>
                    <a:cubicBezTo>
                      <a:pt x="318" y="29"/>
                      <a:pt x="321" y="29"/>
                      <a:pt x="324" y="29"/>
                    </a:cubicBezTo>
                    <a:cubicBezTo>
                      <a:pt x="333" y="29"/>
                      <a:pt x="375" y="31"/>
                      <a:pt x="410" y="65"/>
                    </a:cubicBezTo>
                    <a:cubicBezTo>
                      <a:pt x="435" y="90"/>
                      <a:pt x="446" y="116"/>
                      <a:pt x="442" y="143"/>
                    </a:cubicBezTo>
                    <a:cubicBezTo>
                      <a:pt x="439" y="168"/>
                      <a:pt x="423" y="186"/>
                      <a:pt x="414" y="195"/>
                    </a:cubicBezTo>
                    <a:cubicBezTo>
                      <a:pt x="396" y="213"/>
                      <a:pt x="396" y="213"/>
                      <a:pt x="396" y="213"/>
                    </a:cubicBezTo>
                    <a:cubicBezTo>
                      <a:pt x="387" y="222"/>
                      <a:pt x="387" y="222"/>
                      <a:pt x="387" y="222"/>
                    </a:cubicBezTo>
                    <a:cubicBezTo>
                      <a:pt x="384" y="224"/>
                      <a:pt x="380" y="224"/>
                      <a:pt x="377" y="222"/>
                    </a:cubicBezTo>
                    <a:cubicBezTo>
                      <a:pt x="376" y="221"/>
                      <a:pt x="375" y="220"/>
                      <a:pt x="374" y="220"/>
                    </a:cubicBezTo>
                    <a:cubicBezTo>
                      <a:pt x="373" y="220"/>
                      <a:pt x="372" y="220"/>
                      <a:pt x="371" y="222"/>
                    </a:cubicBezTo>
                    <a:cubicBezTo>
                      <a:pt x="369" y="223"/>
                      <a:pt x="365" y="226"/>
                      <a:pt x="359" y="230"/>
                    </a:cubicBezTo>
                    <a:cubicBezTo>
                      <a:pt x="350" y="237"/>
                      <a:pt x="336" y="248"/>
                      <a:pt x="321" y="260"/>
                    </a:cubicBezTo>
                    <a:cubicBezTo>
                      <a:pt x="318" y="262"/>
                      <a:pt x="314" y="262"/>
                      <a:pt x="311" y="260"/>
                    </a:cubicBezTo>
                    <a:cubicBezTo>
                      <a:pt x="200" y="148"/>
                      <a:pt x="200" y="148"/>
                      <a:pt x="200" y="148"/>
                    </a:cubicBezTo>
                    <a:cubicBezTo>
                      <a:pt x="198" y="146"/>
                      <a:pt x="197" y="144"/>
                      <a:pt x="198" y="141"/>
                    </a:cubicBezTo>
                    <a:cubicBezTo>
                      <a:pt x="209" y="108"/>
                      <a:pt x="201" y="73"/>
                      <a:pt x="176" y="48"/>
                    </a:cubicBezTo>
                    <a:cubicBezTo>
                      <a:pt x="159" y="31"/>
                      <a:pt x="136" y="22"/>
                      <a:pt x="112" y="22"/>
                    </a:cubicBezTo>
                    <a:cubicBezTo>
                      <a:pt x="106" y="22"/>
                      <a:pt x="100" y="22"/>
                      <a:pt x="95" y="23"/>
                    </a:cubicBezTo>
                    <a:cubicBezTo>
                      <a:pt x="138" y="66"/>
                      <a:pt x="138" y="66"/>
                      <a:pt x="138" y="66"/>
                    </a:cubicBezTo>
                    <a:cubicBezTo>
                      <a:pt x="147" y="75"/>
                      <a:pt x="138" y="125"/>
                      <a:pt x="131" y="132"/>
                    </a:cubicBezTo>
                    <a:cubicBezTo>
                      <a:pt x="124" y="139"/>
                      <a:pt x="95" y="143"/>
                      <a:pt x="82" y="143"/>
                    </a:cubicBezTo>
                    <a:cubicBezTo>
                      <a:pt x="73" y="143"/>
                      <a:pt x="69" y="142"/>
                      <a:pt x="66" y="139"/>
                    </a:cubicBezTo>
                    <a:cubicBezTo>
                      <a:pt x="22" y="95"/>
                      <a:pt x="22" y="95"/>
                      <a:pt x="22" y="95"/>
                    </a:cubicBezTo>
                    <a:cubicBezTo>
                      <a:pt x="17" y="125"/>
                      <a:pt x="26" y="155"/>
                      <a:pt x="47" y="177"/>
                    </a:cubicBezTo>
                    <a:cubicBezTo>
                      <a:pt x="65" y="194"/>
                      <a:pt x="87" y="204"/>
                      <a:pt x="112" y="204"/>
                    </a:cubicBezTo>
                    <a:cubicBezTo>
                      <a:pt x="121" y="204"/>
                      <a:pt x="131" y="202"/>
                      <a:pt x="140" y="199"/>
                    </a:cubicBezTo>
                    <a:cubicBezTo>
                      <a:pt x="143" y="198"/>
                      <a:pt x="145" y="199"/>
                      <a:pt x="147" y="201"/>
                    </a:cubicBezTo>
                    <a:cubicBezTo>
                      <a:pt x="255" y="308"/>
                      <a:pt x="255" y="308"/>
                      <a:pt x="255" y="308"/>
                    </a:cubicBezTo>
                    <a:cubicBezTo>
                      <a:pt x="258" y="311"/>
                      <a:pt x="258" y="315"/>
                      <a:pt x="255" y="318"/>
                    </a:cubicBezTo>
                    <a:cubicBezTo>
                      <a:pt x="243" y="331"/>
                      <a:pt x="230" y="346"/>
                      <a:pt x="217" y="360"/>
                    </a:cubicBezTo>
                    <a:cubicBezTo>
                      <a:pt x="201" y="378"/>
                      <a:pt x="186" y="395"/>
                      <a:pt x="173" y="408"/>
                    </a:cubicBezTo>
                    <a:cubicBezTo>
                      <a:pt x="152" y="428"/>
                      <a:pt x="116" y="452"/>
                      <a:pt x="98" y="464"/>
                    </a:cubicBezTo>
                    <a:cubicBezTo>
                      <a:pt x="95" y="466"/>
                      <a:pt x="91" y="468"/>
                      <a:pt x="89" y="469"/>
                    </a:cubicBezTo>
                    <a:cubicBezTo>
                      <a:pt x="89" y="472"/>
                      <a:pt x="89" y="479"/>
                      <a:pt x="90" y="481"/>
                    </a:cubicBezTo>
                    <a:cubicBezTo>
                      <a:pt x="95" y="486"/>
                      <a:pt x="142" y="533"/>
                      <a:pt x="142" y="533"/>
                    </a:cubicBezTo>
                    <a:cubicBezTo>
                      <a:pt x="154" y="545"/>
                      <a:pt x="164" y="555"/>
                      <a:pt x="166" y="557"/>
                    </a:cubicBezTo>
                    <a:cubicBezTo>
                      <a:pt x="167" y="558"/>
                      <a:pt x="169" y="558"/>
                      <a:pt x="172" y="558"/>
                    </a:cubicBezTo>
                    <a:cubicBezTo>
                      <a:pt x="175" y="558"/>
                      <a:pt x="177" y="558"/>
                      <a:pt x="178" y="557"/>
                    </a:cubicBezTo>
                    <a:cubicBezTo>
                      <a:pt x="179" y="556"/>
                      <a:pt x="183" y="551"/>
                      <a:pt x="187" y="545"/>
                    </a:cubicBezTo>
                    <a:cubicBezTo>
                      <a:pt x="204" y="521"/>
                      <a:pt x="241" y="472"/>
                      <a:pt x="262" y="451"/>
                    </a:cubicBezTo>
                    <a:cubicBezTo>
                      <a:pt x="275" y="438"/>
                      <a:pt x="287" y="428"/>
                      <a:pt x="299" y="417"/>
                    </a:cubicBezTo>
                    <a:cubicBezTo>
                      <a:pt x="309" y="409"/>
                      <a:pt x="318" y="401"/>
                      <a:pt x="329" y="392"/>
                    </a:cubicBezTo>
                    <a:cubicBezTo>
                      <a:pt x="330" y="390"/>
                      <a:pt x="332" y="390"/>
                      <a:pt x="333" y="390"/>
                    </a:cubicBezTo>
                    <a:close/>
                  </a:path>
                </a:pathLst>
              </a:custGeom>
              <a:solidFill>
                <a:srgbClr val="FFFFFF"/>
              </a:solidFill>
              <a:ln>
                <a:noFill/>
              </a:ln>
            </p:spPr>
            <p:txBody>
              <a:bodyPr vert="horz" wrap="square" lIns="68580" tIns="34290" rIns="68580" bIns="34290" numCol="1" anchor="t" anchorCtr="0" compatLnSpc="1">
                <a:prstTxWarp prst="textNoShape">
                  <a:avLst/>
                </a:prstTxWarp>
              </a:bodyPr>
              <a:lstStyle/>
              <a:p>
                <a:pPr marL="0" marR="0" lvl="0" indent="0" algn="l" defTabSz="121917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7565A"/>
                  </a:solidFill>
                  <a:effectLst/>
                  <a:uLnTx/>
                  <a:uFillTx/>
                  <a:latin typeface="Open Sans Light"/>
                  <a:ea typeface="+mn-ea"/>
                  <a:cs typeface="+mn-cs"/>
                </a:endParaRPr>
              </a:p>
            </p:txBody>
          </p:sp>
        </p:grpSp>
        <p:sp>
          <p:nvSpPr>
            <p:cNvPr id="21" name="Oval 20">
              <a:extLst>
                <a:ext uri="{FF2B5EF4-FFF2-40B4-BE49-F238E27FC236}">
                  <a16:creationId xmlns:a16="http://schemas.microsoft.com/office/drawing/2014/main" id="{A40F5E39-E18A-4322-B4D9-67EEFC8062B1}"/>
                </a:ext>
              </a:extLst>
            </p:cNvPr>
            <p:cNvSpPr/>
            <p:nvPr/>
          </p:nvSpPr>
          <p:spPr>
            <a:xfrm>
              <a:off x="8260469" y="4327784"/>
              <a:ext cx="385040" cy="385040"/>
            </a:xfrm>
            <a:prstGeom prst="ellipse">
              <a:avLst/>
            </a:prstGeom>
            <a:solidFill>
              <a:schemeClr val="bg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marL="0" marR="0" lvl="0" indent="0" algn="ctr" defTabSz="1219170" rtl="0" eaLnBrk="1" fontAlgn="auto" latinLnBrk="0" hangingPunct="1">
                <a:lnSpc>
                  <a:spcPct val="89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white"/>
                  </a:solidFill>
                  <a:effectLst/>
                  <a:uLnTx/>
                  <a:uFillTx/>
                  <a:latin typeface="Open Sans Light"/>
                  <a:ea typeface="+mn-ea"/>
                  <a:cs typeface="+mn-cs"/>
                </a:rPr>
                <a:t>01</a:t>
              </a:r>
            </a:p>
          </p:txBody>
        </p:sp>
        <p:sp>
          <p:nvSpPr>
            <p:cNvPr id="22" name="Rectangle 21">
              <a:extLst>
                <a:ext uri="{FF2B5EF4-FFF2-40B4-BE49-F238E27FC236}">
                  <a16:creationId xmlns:a16="http://schemas.microsoft.com/office/drawing/2014/main" id="{FF4BAB7A-01CA-4A5D-9216-DBD0EB749DF1}"/>
                </a:ext>
              </a:extLst>
            </p:cNvPr>
            <p:cNvSpPr/>
            <p:nvPr/>
          </p:nvSpPr>
          <p:spPr>
            <a:xfrm>
              <a:off x="9063643" y="5287136"/>
              <a:ext cx="2298538" cy="421013"/>
            </a:xfrm>
            <a:prstGeom prst="rect">
              <a:avLst/>
            </a:prstGeom>
          </p:spPr>
          <p:txBody>
            <a:bodyPr wrap="square" lIns="182880" rIns="182880" bIns="45720">
              <a:spAutoFit/>
            </a:bodyPr>
            <a:lstStyle/>
            <a:p>
              <a:pPr marL="0" marR="0" lvl="0" indent="0" algn="l" defTabSz="1219170" rtl="0" eaLnBrk="1" fontAlgn="auto" latinLnBrk="0" hangingPunct="1">
                <a:lnSpc>
                  <a:spcPct val="89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57565A"/>
                  </a:solidFill>
                  <a:effectLst/>
                  <a:uLnTx/>
                  <a:uFillTx/>
                  <a:latin typeface="Open Sans Light"/>
                  <a:ea typeface="+mn-ea"/>
                  <a:cs typeface="+mn-cs"/>
                </a:rPr>
                <a:t>Handwritten to text - </a:t>
              </a:r>
              <a:r>
                <a:rPr kumimoji="0" lang="en-US" sz="1200" b="0" i="0" u="none" strike="noStrike" kern="1200" cap="none" spc="0" normalizeH="0" baseline="0" noProof="0" dirty="0">
                  <a:ln>
                    <a:noFill/>
                  </a:ln>
                  <a:solidFill>
                    <a:srgbClr val="57565A"/>
                  </a:solidFill>
                  <a:effectLst/>
                  <a:uLnTx/>
                  <a:uFillTx/>
                  <a:latin typeface="Open Sans Light"/>
                  <a:ea typeface="+mn-ea"/>
                  <a:cs typeface="+mn-cs"/>
                </a:rPr>
                <a:t>ABBYY OCR</a:t>
              </a:r>
              <a:endParaRPr kumimoji="0" lang="en-US" sz="1100" b="0" i="0" u="none" strike="noStrike" kern="1200" cap="none" spc="0" normalizeH="0" baseline="0" noProof="0" dirty="0">
                <a:ln>
                  <a:noFill/>
                </a:ln>
                <a:solidFill>
                  <a:srgbClr val="57565A"/>
                </a:solidFill>
                <a:effectLst/>
                <a:uLnTx/>
                <a:uFillTx/>
                <a:latin typeface="Open Sans Light"/>
                <a:ea typeface="+mn-ea"/>
                <a:cs typeface="+mn-cs"/>
              </a:endParaRPr>
            </a:p>
          </p:txBody>
        </p:sp>
      </p:grpSp>
      <p:pic>
        <p:nvPicPr>
          <p:cNvPr id="27" name="Picture 26">
            <a:extLst>
              <a:ext uri="{FF2B5EF4-FFF2-40B4-BE49-F238E27FC236}">
                <a16:creationId xmlns:a16="http://schemas.microsoft.com/office/drawing/2014/main" id="{0DBB2FFA-3135-4951-AFD0-3253BFF24D3B}"/>
              </a:ext>
            </a:extLst>
          </p:cNvPr>
          <p:cNvPicPr>
            <a:picLocks noChangeAspect="1"/>
          </p:cNvPicPr>
          <p:nvPr/>
        </p:nvPicPr>
        <p:blipFill>
          <a:blip r:embed="rId4"/>
          <a:stretch>
            <a:fillRect/>
          </a:stretch>
        </p:blipFill>
        <p:spPr>
          <a:xfrm>
            <a:off x="792332" y="688396"/>
            <a:ext cx="10760733" cy="5096913"/>
          </a:xfrm>
          <a:prstGeom prst="rect">
            <a:avLst/>
          </a:prstGeom>
        </p:spPr>
      </p:pic>
    </p:spTree>
    <p:extLst>
      <p:ext uri="{BB962C8B-B14F-4D97-AF65-F5344CB8AC3E}">
        <p14:creationId xmlns:p14="http://schemas.microsoft.com/office/powerpoint/2010/main" val="3543133400"/>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ppt_w</p:attrName>
                                        </p:attrNameLst>
                                      </p:cBhvr>
                                      <p:tavLst>
                                        <p:tav tm="0">
                                          <p:val>
                                            <p:fltVal val="0"/>
                                          </p:val>
                                        </p:tav>
                                        <p:tav tm="100000">
                                          <p:val>
                                            <p:strVal val="#ppt_w"/>
                                          </p:val>
                                        </p:tav>
                                      </p:tavLst>
                                    </p:anim>
                                    <p:anim calcmode="lin" valueType="num">
                                      <p:cBhvr>
                                        <p:cTn id="8" dur="500" fill="hold"/>
                                        <p:tgtEl>
                                          <p:spTgt spid="27"/>
                                        </p:tgtEl>
                                        <p:attrNameLst>
                                          <p:attrName>ppt_h</p:attrName>
                                        </p:attrNameLst>
                                      </p:cBhvr>
                                      <p:tavLst>
                                        <p:tav tm="0">
                                          <p:val>
                                            <p:fltVal val="0"/>
                                          </p:val>
                                        </p:tav>
                                        <p:tav tm="100000">
                                          <p:val>
                                            <p:strVal val="#ppt_h"/>
                                          </p:val>
                                        </p:tav>
                                      </p:tavLst>
                                    </p:anim>
                                    <p:animEffect transition="in" filter="fade">
                                      <p:cBhvr>
                                        <p:cTn id="9" dur="500"/>
                                        <p:tgtEl>
                                          <p:spTgt spid="27"/>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xit" presetSubtype="32" fill="hold" nodeType="clickEffect">
                                  <p:stCondLst>
                                    <p:cond delay="0"/>
                                  </p:stCondLst>
                                  <p:childTnLst>
                                    <p:anim calcmode="lin" valueType="num">
                                      <p:cBhvr>
                                        <p:cTn id="13" dur="500"/>
                                        <p:tgtEl>
                                          <p:spTgt spid="27"/>
                                        </p:tgtEl>
                                        <p:attrNameLst>
                                          <p:attrName>ppt_w</p:attrName>
                                        </p:attrNameLst>
                                      </p:cBhvr>
                                      <p:tavLst>
                                        <p:tav tm="0">
                                          <p:val>
                                            <p:strVal val="ppt_w"/>
                                          </p:val>
                                        </p:tav>
                                        <p:tav tm="100000">
                                          <p:val>
                                            <p:fltVal val="0"/>
                                          </p:val>
                                        </p:tav>
                                      </p:tavLst>
                                    </p:anim>
                                    <p:anim calcmode="lin" valueType="num">
                                      <p:cBhvr>
                                        <p:cTn id="14" dur="500"/>
                                        <p:tgtEl>
                                          <p:spTgt spid="27"/>
                                        </p:tgtEl>
                                        <p:attrNameLst>
                                          <p:attrName>ppt_h</p:attrName>
                                        </p:attrNameLst>
                                      </p:cBhvr>
                                      <p:tavLst>
                                        <p:tav tm="0">
                                          <p:val>
                                            <p:strVal val="ppt_h"/>
                                          </p:val>
                                        </p:tav>
                                        <p:tav tm="100000">
                                          <p:val>
                                            <p:fltVal val="0"/>
                                          </p:val>
                                        </p:tav>
                                      </p:tavLst>
                                    </p:anim>
                                    <p:animEffect transition="out" filter="fade">
                                      <p:cBhvr>
                                        <p:cTn id="15" dur="500"/>
                                        <p:tgtEl>
                                          <p:spTgt spid="27"/>
                                        </p:tgtEl>
                                      </p:cBhvr>
                                    </p:animEffect>
                                    <p:set>
                                      <p:cBhvr>
                                        <p:cTn id="16" dur="1" fill="hold">
                                          <p:stCondLst>
                                            <p:cond delay="499"/>
                                          </p:stCondLst>
                                        </p:cTn>
                                        <p:tgtEl>
                                          <p:spTgt spid="27"/>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14" presetClass="entr" presetSubtype="10" fill="hold" nodeType="clickEffect">
                                  <p:stCondLst>
                                    <p:cond delay="0"/>
                                  </p:stCondLst>
                                  <p:childTnLst>
                                    <p:set>
                                      <p:cBhvr>
                                        <p:cTn id="20" dur="1" fill="hold">
                                          <p:stCondLst>
                                            <p:cond delay="0"/>
                                          </p:stCondLst>
                                        </p:cTn>
                                        <p:tgtEl>
                                          <p:spTgt spid="15"/>
                                        </p:tgtEl>
                                        <p:attrNameLst>
                                          <p:attrName>style.visibility</p:attrName>
                                        </p:attrNameLst>
                                      </p:cBhvr>
                                      <p:to>
                                        <p:strVal val="visible"/>
                                      </p:to>
                                    </p:set>
                                    <p:animEffect transition="in" filter="randombar(horizontal)">
                                      <p:cBhvr>
                                        <p:cTn id="21"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p:cNvGrpSpPr/>
          <p:nvPr/>
        </p:nvGrpSpPr>
        <p:grpSpPr>
          <a:xfrm>
            <a:off x="8319941" y="2590800"/>
            <a:ext cx="1595578" cy="304800"/>
            <a:chOff x="6862622" y="1733550"/>
            <a:chExt cx="1595578" cy="304800"/>
          </a:xfrm>
        </p:grpSpPr>
        <p:sp>
          <p:nvSpPr>
            <p:cNvPr id="14" name="Chevron 13"/>
            <p:cNvSpPr/>
            <p:nvPr/>
          </p:nvSpPr>
          <p:spPr>
            <a:xfrm>
              <a:off x="6862622" y="1733550"/>
              <a:ext cx="1595578" cy="304800"/>
            </a:xfrm>
            <a:prstGeom prst="chevron">
              <a:avLst>
                <a:gd name="adj" fmla="val 32323"/>
              </a:avLst>
            </a:prstGeom>
            <a:solidFill>
              <a:schemeClr val="accent5"/>
            </a:solidFill>
            <a:ln w="38100">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rgbClr val="57565A"/>
                </a:solidFill>
                <a:effectLst/>
                <a:uLnTx/>
                <a:uFillTx/>
                <a:latin typeface="Open Sans Light"/>
                <a:ea typeface="+mn-ea"/>
                <a:cs typeface="+mn-cs"/>
              </a:endParaRPr>
            </a:p>
          </p:txBody>
        </p:sp>
        <p:sp>
          <p:nvSpPr>
            <p:cNvPr id="46" name="Oval 45"/>
            <p:cNvSpPr/>
            <p:nvPr/>
          </p:nvSpPr>
          <p:spPr>
            <a:xfrm>
              <a:off x="7617114" y="1833416"/>
              <a:ext cx="86594" cy="86594"/>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rgbClr val="57565A"/>
                </a:solidFill>
                <a:effectLst/>
                <a:uLnTx/>
                <a:uFillTx/>
                <a:latin typeface="Open Sans Light"/>
                <a:ea typeface="+mn-ea"/>
                <a:cs typeface="+mn-cs"/>
              </a:endParaRPr>
            </a:p>
          </p:txBody>
        </p:sp>
      </p:grpSp>
      <p:grpSp>
        <p:nvGrpSpPr>
          <p:cNvPr id="8" name="Group 7"/>
          <p:cNvGrpSpPr/>
          <p:nvPr/>
        </p:nvGrpSpPr>
        <p:grpSpPr>
          <a:xfrm>
            <a:off x="6799550" y="2590800"/>
            <a:ext cx="1595578" cy="304800"/>
            <a:chOff x="5318416" y="1733550"/>
            <a:chExt cx="1595578" cy="304800"/>
          </a:xfrm>
        </p:grpSpPr>
        <p:sp>
          <p:nvSpPr>
            <p:cNvPr id="13" name="Chevron 12"/>
            <p:cNvSpPr/>
            <p:nvPr/>
          </p:nvSpPr>
          <p:spPr>
            <a:xfrm>
              <a:off x="5318416" y="1733550"/>
              <a:ext cx="1595578" cy="304800"/>
            </a:xfrm>
            <a:prstGeom prst="chevron">
              <a:avLst>
                <a:gd name="adj" fmla="val 32323"/>
              </a:avLst>
            </a:prstGeom>
            <a:solidFill>
              <a:schemeClr val="accent4"/>
            </a:solidFill>
            <a:ln w="38100">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rgbClr val="57565A"/>
                </a:solidFill>
                <a:effectLst/>
                <a:uLnTx/>
                <a:uFillTx/>
                <a:latin typeface="Open Sans Light"/>
                <a:ea typeface="+mn-ea"/>
                <a:cs typeface="+mn-cs"/>
              </a:endParaRPr>
            </a:p>
          </p:txBody>
        </p:sp>
        <p:sp>
          <p:nvSpPr>
            <p:cNvPr id="45" name="Oval 44"/>
            <p:cNvSpPr/>
            <p:nvPr/>
          </p:nvSpPr>
          <p:spPr>
            <a:xfrm>
              <a:off x="6072908" y="1833416"/>
              <a:ext cx="86594" cy="86594"/>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rgbClr val="57565A"/>
                </a:solidFill>
                <a:effectLst/>
                <a:uLnTx/>
                <a:uFillTx/>
                <a:latin typeface="Open Sans Light"/>
                <a:ea typeface="+mn-ea"/>
                <a:cs typeface="+mn-cs"/>
              </a:endParaRPr>
            </a:p>
          </p:txBody>
        </p:sp>
      </p:grpSp>
      <p:grpSp>
        <p:nvGrpSpPr>
          <p:cNvPr id="7" name="Group 6"/>
          <p:cNvGrpSpPr/>
          <p:nvPr/>
        </p:nvGrpSpPr>
        <p:grpSpPr>
          <a:xfrm>
            <a:off x="5279160" y="2590800"/>
            <a:ext cx="1595578" cy="304800"/>
            <a:chOff x="3774211" y="1733550"/>
            <a:chExt cx="1595578" cy="304800"/>
          </a:xfrm>
        </p:grpSpPr>
        <p:sp>
          <p:nvSpPr>
            <p:cNvPr id="12" name="Chevron 11"/>
            <p:cNvSpPr/>
            <p:nvPr/>
          </p:nvSpPr>
          <p:spPr>
            <a:xfrm>
              <a:off x="3774211" y="1733550"/>
              <a:ext cx="1595578" cy="304800"/>
            </a:xfrm>
            <a:prstGeom prst="chevron">
              <a:avLst>
                <a:gd name="adj" fmla="val 32323"/>
              </a:avLst>
            </a:prstGeom>
            <a:solidFill>
              <a:schemeClr val="accent3"/>
            </a:solidFill>
            <a:ln w="38100">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rgbClr val="57565A"/>
                </a:solidFill>
                <a:effectLst/>
                <a:uLnTx/>
                <a:uFillTx/>
                <a:latin typeface="Open Sans Light"/>
                <a:ea typeface="+mn-ea"/>
                <a:cs typeface="+mn-cs"/>
              </a:endParaRPr>
            </a:p>
          </p:txBody>
        </p:sp>
        <p:sp>
          <p:nvSpPr>
            <p:cNvPr id="44" name="Oval 43"/>
            <p:cNvSpPr/>
            <p:nvPr/>
          </p:nvSpPr>
          <p:spPr>
            <a:xfrm>
              <a:off x="4528703" y="1833416"/>
              <a:ext cx="86594" cy="86594"/>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rgbClr val="57565A"/>
                </a:solidFill>
                <a:effectLst/>
                <a:uLnTx/>
                <a:uFillTx/>
                <a:latin typeface="Open Sans Light"/>
                <a:ea typeface="+mn-ea"/>
                <a:cs typeface="+mn-cs"/>
              </a:endParaRPr>
            </a:p>
          </p:txBody>
        </p:sp>
      </p:grpSp>
      <p:grpSp>
        <p:nvGrpSpPr>
          <p:cNvPr id="6" name="Group 5"/>
          <p:cNvGrpSpPr/>
          <p:nvPr/>
        </p:nvGrpSpPr>
        <p:grpSpPr>
          <a:xfrm>
            <a:off x="3758769" y="2590800"/>
            <a:ext cx="1595578" cy="304800"/>
            <a:chOff x="2230005" y="1733550"/>
            <a:chExt cx="1595578" cy="304800"/>
          </a:xfrm>
        </p:grpSpPr>
        <p:sp>
          <p:nvSpPr>
            <p:cNvPr id="11" name="Chevron 10"/>
            <p:cNvSpPr/>
            <p:nvPr/>
          </p:nvSpPr>
          <p:spPr>
            <a:xfrm>
              <a:off x="2230005" y="1733550"/>
              <a:ext cx="1595578" cy="304800"/>
            </a:xfrm>
            <a:prstGeom prst="chevron">
              <a:avLst>
                <a:gd name="adj" fmla="val 32323"/>
              </a:avLst>
            </a:prstGeom>
            <a:solidFill>
              <a:schemeClr val="accent2"/>
            </a:solidFill>
            <a:ln w="38100">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rgbClr val="57565A"/>
                </a:solidFill>
                <a:effectLst/>
                <a:uLnTx/>
                <a:uFillTx/>
                <a:latin typeface="Open Sans Light"/>
                <a:ea typeface="+mn-ea"/>
                <a:cs typeface="+mn-cs"/>
              </a:endParaRPr>
            </a:p>
          </p:txBody>
        </p:sp>
        <p:sp>
          <p:nvSpPr>
            <p:cNvPr id="43" name="Oval 42"/>
            <p:cNvSpPr/>
            <p:nvPr/>
          </p:nvSpPr>
          <p:spPr>
            <a:xfrm>
              <a:off x="2984497" y="1833416"/>
              <a:ext cx="86594" cy="86594"/>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rgbClr val="57565A"/>
                </a:solidFill>
                <a:effectLst/>
                <a:uLnTx/>
                <a:uFillTx/>
                <a:latin typeface="Open Sans Light"/>
                <a:ea typeface="+mn-ea"/>
                <a:cs typeface="+mn-cs"/>
              </a:endParaRPr>
            </a:p>
          </p:txBody>
        </p:sp>
      </p:grpSp>
      <p:sp>
        <p:nvSpPr>
          <p:cNvPr id="2" name="Title 1"/>
          <p:cNvSpPr>
            <a:spLocks noGrp="1"/>
          </p:cNvSpPr>
          <p:nvPr>
            <p:ph type="title"/>
          </p:nvPr>
        </p:nvSpPr>
        <p:spPr/>
        <p:txBody>
          <a:bodyPr/>
          <a:lstStyle/>
          <a:p>
            <a:r>
              <a:rPr lang="en-US" dirty="0"/>
              <a:t>Speech to Text Algorithm</a:t>
            </a:r>
          </a:p>
        </p:txBody>
      </p:sp>
      <p:sp>
        <p:nvSpPr>
          <p:cNvPr id="3" name="Text Placeholder 2"/>
          <p:cNvSpPr>
            <a:spLocks noGrp="1"/>
          </p:cNvSpPr>
          <p:nvPr>
            <p:ph type="body" sz="quarter" idx="10"/>
          </p:nvPr>
        </p:nvSpPr>
        <p:spPr>
          <a:xfrm>
            <a:off x="8812227" y="3854927"/>
            <a:ext cx="2165362" cy="1315884"/>
          </a:xfrm>
        </p:spPr>
        <p:txBody>
          <a:bodyPr>
            <a:normAutofit/>
          </a:bodyPr>
          <a:lstStyle/>
          <a:p>
            <a:r>
              <a:rPr lang="en-US" b="1" dirty="0">
                <a:solidFill>
                  <a:srgbClr val="FF0000"/>
                </a:solidFill>
              </a:rPr>
              <a:t>Audio Format:</a:t>
            </a:r>
          </a:p>
          <a:p>
            <a:r>
              <a:rPr lang="en-US" dirty="0"/>
              <a:t> 44100 Hz, </a:t>
            </a:r>
          </a:p>
          <a:p>
            <a:r>
              <a:rPr lang="en-US" dirty="0"/>
              <a:t>Wav file, </a:t>
            </a:r>
          </a:p>
          <a:p>
            <a:r>
              <a:rPr lang="en-US" dirty="0"/>
              <a:t>Mono channel</a:t>
            </a:r>
          </a:p>
        </p:txBody>
      </p:sp>
      <p:sp>
        <p:nvSpPr>
          <p:cNvPr id="21" name="Rectangle 20"/>
          <p:cNvSpPr/>
          <p:nvPr/>
        </p:nvSpPr>
        <p:spPr>
          <a:xfrm>
            <a:off x="2763499" y="2209800"/>
            <a:ext cx="545342" cy="338554"/>
          </a:xfrm>
          <a:prstGeom prst="rect">
            <a:avLst/>
          </a:prstGeom>
        </p:spPr>
        <p:txBody>
          <a:bodyPr wrap="none">
            <a:sp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57565A"/>
                </a:solidFill>
                <a:effectLst/>
                <a:uLnTx/>
                <a:uFillTx/>
                <a:latin typeface="Open Sans Light"/>
                <a:ea typeface="+mn-ea"/>
                <a:cs typeface="+mn-cs"/>
              </a:rPr>
              <a:t>Age</a:t>
            </a:r>
          </a:p>
        </p:txBody>
      </p:sp>
      <p:sp>
        <p:nvSpPr>
          <p:cNvPr id="22" name="Rectangle 21"/>
          <p:cNvSpPr/>
          <p:nvPr/>
        </p:nvSpPr>
        <p:spPr>
          <a:xfrm>
            <a:off x="4132405" y="2209800"/>
            <a:ext cx="848309" cy="338554"/>
          </a:xfrm>
          <a:prstGeom prst="rect">
            <a:avLst/>
          </a:prstGeom>
        </p:spPr>
        <p:txBody>
          <a:bodyPr wrap="none">
            <a:sp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57565A"/>
                </a:solidFill>
                <a:effectLst/>
                <a:uLnTx/>
                <a:uFillTx/>
                <a:latin typeface="Open Sans Light"/>
                <a:ea typeface="+mn-ea"/>
                <a:cs typeface="+mn-cs"/>
              </a:rPr>
              <a:t>Gender</a:t>
            </a:r>
          </a:p>
        </p:txBody>
      </p:sp>
      <p:sp>
        <p:nvSpPr>
          <p:cNvPr id="23" name="Rectangle 22"/>
          <p:cNvSpPr/>
          <p:nvPr/>
        </p:nvSpPr>
        <p:spPr>
          <a:xfrm>
            <a:off x="5749136" y="2209800"/>
            <a:ext cx="655629" cy="338554"/>
          </a:xfrm>
          <a:prstGeom prst="rect">
            <a:avLst/>
          </a:prstGeom>
        </p:spPr>
        <p:txBody>
          <a:bodyPr wrap="none">
            <a:sp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57565A"/>
                </a:solidFill>
                <a:effectLst/>
                <a:uLnTx/>
                <a:uFillTx/>
                <a:latin typeface="Open Sans Light"/>
                <a:ea typeface="+mn-ea"/>
                <a:cs typeface="+mn-cs"/>
              </a:rPr>
              <a:t>Topic</a:t>
            </a:r>
          </a:p>
        </p:txBody>
      </p:sp>
      <p:sp>
        <p:nvSpPr>
          <p:cNvPr id="24" name="Rectangle 23"/>
          <p:cNvSpPr/>
          <p:nvPr/>
        </p:nvSpPr>
        <p:spPr>
          <a:xfrm>
            <a:off x="7270167" y="2209800"/>
            <a:ext cx="654346" cy="338554"/>
          </a:xfrm>
          <a:prstGeom prst="rect">
            <a:avLst/>
          </a:prstGeom>
        </p:spPr>
        <p:txBody>
          <a:bodyPr wrap="none">
            <a:sp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57565A"/>
                </a:solidFill>
                <a:effectLst/>
                <a:uLnTx/>
                <a:uFillTx/>
                <a:latin typeface="Open Sans Light"/>
                <a:ea typeface="+mn-ea"/>
                <a:cs typeface="+mn-cs"/>
              </a:rPr>
              <a:t>Story</a:t>
            </a:r>
          </a:p>
        </p:txBody>
      </p:sp>
      <p:sp>
        <p:nvSpPr>
          <p:cNvPr id="25" name="Rectangle 24"/>
          <p:cNvSpPr/>
          <p:nvPr/>
        </p:nvSpPr>
        <p:spPr>
          <a:xfrm>
            <a:off x="8344317" y="2209800"/>
            <a:ext cx="1546834" cy="338554"/>
          </a:xfrm>
          <a:prstGeom prst="rect">
            <a:avLst/>
          </a:prstGeom>
        </p:spPr>
        <p:txBody>
          <a:bodyPr wrap="none">
            <a:sp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57565A"/>
                </a:solidFill>
                <a:effectLst/>
                <a:uLnTx/>
                <a:uFillTx/>
                <a:latin typeface="Open Sans Light"/>
                <a:ea typeface="+mn-ea"/>
                <a:cs typeface="+mn-cs"/>
              </a:rPr>
              <a:t>Repeat Process</a:t>
            </a:r>
          </a:p>
        </p:txBody>
      </p:sp>
      <p:grpSp>
        <p:nvGrpSpPr>
          <p:cNvPr id="4" name="Group 3"/>
          <p:cNvGrpSpPr/>
          <p:nvPr/>
        </p:nvGrpSpPr>
        <p:grpSpPr>
          <a:xfrm>
            <a:off x="2238378" y="2590800"/>
            <a:ext cx="1595578" cy="304800"/>
            <a:chOff x="685800" y="1733550"/>
            <a:chExt cx="1595578" cy="304800"/>
          </a:xfrm>
        </p:grpSpPr>
        <p:sp>
          <p:nvSpPr>
            <p:cNvPr id="5" name="Chevron 4"/>
            <p:cNvSpPr/>
            <p:nvPr/>
          </p:nvSpPr>
          <p:spPr>
            <a:xfrm>
              <a:off x="685800" y="1733550"/>
              <a:ext cx="1595578" cy="304800"/>
            </a:xfrm>
            <a:prstGeom prst="chevron">
              <a:avLst>
                <a:gd name="adj" fmla="val 32323"/>
              </a:avLst>
            </a:prstGeom>
            <a:solidFill>
              <a:schemeClr val="accent1"/>
            </a:solidFill>
            <a:ln w="38100">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rgbClr val="57565A"/>
                </a:solidFill>
                <a:effectLst/>
                <a:uLnTx/>
                <a:uFillTx/>
                <a:latin typeface="Open Sans Light"/>
                <a:ea typeface="+mn-ea"/>
                <a:cs typeface="+mn-cs"/>
              </a:endParaRPr>
            </a:p>
          </p:txBody>
        </p:sp>
        <p:sp>
          <p:nvSpPr>
            <p:cNvPr id="42" name="Oval 41"/>
            <p:cNvSpPr/>
            <p:nvPr/>
          </p:nvSpPr>
          <p:spPr>
            <a:xfrm>
              <a:off x="1440292" y="1833416"/>
              <a:ext cx="86594" cy="86594"/>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white"/>
                </a:solidFill>
                <a:effectLst/>
                <a:uLnTx/>
                <a:uFillTx/>
                <a:latin typeface="Open Sans Light"/>
                <a:ea typeface="+mn-ea"/>
                <a:cs typeface="+mn-cs"/>
              </a:endParaRPr>
            </a:p>
          </p:txBody>
        </p:sp>
      </p:grpSp>
      <p:pic>
        <p:nvPicPr>
          <p:cNvPr id="50" name="Picture 49"/>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390378" y="3375966"/>
            <a:ext cx="332360" cy="332360"/>
          </a:xfrm>
          <a:prstGeom prst="rect">
            <a:avLst/>
          </a:prstGeom>
        </p:spPr>
      </p:pic>
      <p:pic>
        <p:nvPicPr>
          <p:cNvPr id="51" name="Picture 50"/>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900842" y="3429539"/>
            <a:ext cx="352214" cy="225214"/>
          </a:xfrm>
          <a:prstGeom prst="rect">
            <a:avLst/>
          </a:prstGeom>
        </p:spPr>
      </p:pic>
      <p:sp useBgFill="1">
        <p:nvSpPr>
          <p:cNvPr id="67" name="Chevron 66"/>
          <p:cNvSpPr/>
          <p:nvPr/>
        </p:nvSpPr>
        <p:spPr bwMode="white">
          <a:xfrm>
            <a:off x="746565" y="2548355"/>
            <a:ext cx="1595578" cy="389692"/>
          </a:xfrm>
          <a:prstGeom prst="chevron">
            <a:avLst>
              <a:gd name="adj" fmla="val 32323"/>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rgbClr val="57565A"/>
              </a:solidFill>
              <a:effectLst/>
              <a:uLnTx/>
              <a:uFillTx/>
              <a:latin typeface="Open Sans Light"/>
              <a:ea typeface="+mn-ea"/>
              <a:cs typeface="+mn-cs"/>
            </a:endParaRPr>
          </a:p>
        </p:txBody>
      </p:sp>
      <p:grpSp>
        <p:nvGrpSpPr>
          <p:cNvPr id="66" name="Group 65">
            <a:extLst>
              <a:ext uri="{FF2B5EF4-FFF2-40B4-BE49-F238E27FC236}">
                <a16:creationId xmlns:a16="http://schemas.microsoft.com/office/drawing/2014/main" id="{C80F5249-9D0F-4CDF-92F8-F6DF6323F2D2}"/>
              </a:ext>
            </a:extLst>
          </p:cNvPr>
          <p:cNvGrpSpPr/>
          <p:nvPr/>
        </p:nvGrpSpPr>
        <p:grpSpPr>
          <a:xfrm rot="5400000">
            <a:off x="5554141" y="3383236"/>
            <a:ext cx="1450087" cy="1040729"/>
            <a:chOff x="640449" y="313260"/>
            <a:chExt cx="2560869" cy="1511345"/>
          </a:xfrm>
        </p:grpSpPr>
        <p:sp>
          <p:nvSpPr>
            <p:cNvPr id="68" name="Rounded Rectangle 5">
              <a:extLst>
                <a:ext uri="{FF2B5EF4-FFF2-40B4-BE49-F238E27FC236}">
                  <a16:creationId xmlns:a16="http://schemas.microsoft.com/office/drawing/2014/main" id="{9C636E76-C0B5-4F67-95E3-66DE54634CFA}"/>
                </a:ext>
              </a:extLst>
            </p:cNvPr>
            <p:cNvSpPr/>
            <p:nvPr/>
          </p:nvSpPr>
          <p:spPr>
            <a:xfrm rot="2700000">
              <a:off x="1874844" y="770460"/>
              <a:ext cx="1325880" cy="411480"/>
            </a:xfrm>
            <a:prstGeom prst="roundRect">
              <a:avLst>
                <a:gd name="adj" fmla="val 50000"/>
              </a:avLst>
            </a:prstGeom>
            <a:solidFill>
              <a:schemeClr val="accent1">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Open Sans Light"/>
                <a:ea typeface="+mn-ea"/>
                <a:cs typeface="+mn-cs"/>
              </a:endParaRPr>
            </a:p>
          </p:txBody>
        </p:sp>
        <p:sp>
          <p:nvSpPr>
            <p:cNvPr id="69" name="Rounded Rectangle 6">
              <a:extLst>
                <a:ext uri="{FF2B5EF4-FFF2-40B4-BE49-F238E27FC236}">
                  <a16:creationId xmlns:a16="http://schemas.microsoft.com/office/drawing/2014/main" id="{45B6B105-6331-4CA3-A553-BC61E9FA3F93}"/>
                </a:ext>
              </a:extLst>
            </p:cNvPr>
            <p:cNvSpPr/>
            <p:nvPr/>
          </p:nvSpPr>
          <p:spPr>
            <a:xfrm rot="8100000">
              <a:off x="1879512" y="1413125"/>
              <a:ext cx="1321806" cy="411480"/>
            </a:xfrm>
            <a:prstGeom prst="roundRect">
              <a:avLst>
                <a:gd name="adj" fmla="val 50000"/>
              </a:avLst>
            </a:prstGeom>
            <a:solidFill>
              <a:schemeClr val="accent1">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Open Sans Light"/>
                <a:ea typeface="+mn-ea"/>
                <a:cs typeface="+mn-cs"/>
              </a:endParaRPr>
            </a:p>
          </p:txBody>
        </p:sp>
        <p:sp>
          <p:nvSpPr>
            <p:cNvPr id="70" name="Rounded Rectangle 7">
              <a:extLst>
                <a:ext uri="{FF2B5EF4-FFF2-40B4-BE49-F238E27FC236}">
                  <a16:creationId xmlns:a16="http://schemas.microsoft.com/office/drawing/2014/main" id="{836216B0-E49A-4E64-ABC6-903AB4CF8752}"/>
                </a:ext>
              </a:extLst>
            </p:cNvPr>
            <p:cNvSpPr/>
            <p:nvPr/>
          </p:nvSpPr>
          <p:spPr>
            <a:xfrm>
              <a:off x="640449" y="1091722"/>
              <a:ext cx="2426902" cy="411480"/>
            </a:xfrm>
            <a:prstGeom prst="roundRect">
              <a:avLst>
                <a:gd name="adj" fmla="val 50000"/>
              </a:avLst>
            </a:prstGeom>
            <a:solidFill>
              <a:schemeClr val="accent1">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64008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solidFill>
                <a:effectLst/>
                <a:uLnTx/>
                <a:uFillTx/>
                <a:latin typeface="Open Sans Light"/>
                <a:ea typeface="+mn-ea"/>
                <a:cs typeface="+mn-cs"/>
              </a:endParaRPr>
            </a:p>
          </p:txBody>
        </p:sp>
      </p:grpSp>
      <p:sp>
        <p:nvSpPr>
          <p:cNvPr id="73" name="Rectangle 72">
            <a:extLst>
              <a:ext uri="{FF2B5EF4-FFF2-40B4-BE49-F238E27FC236}">
                <a16:creationId xmlns:a16="http://schemas.microsoft.com/office/drawing/2014/main" id="{BF530559-EA12-4CD4-9E02-C80D4982A2A7}"/>
              </a:ext>
            </a:extLst>
          </p:cNvPr>
          <p:cNvSpPr/>
          <p:nvPr/>
        </p:nvSpPr>
        <p:spPr>
          <a:xfrm>
            <a:off x="4988906" y="4917447"/>
            <a:ext cx="2368534" cy="338554"/>
          </a:xfrm>
          <a:prstGeom prst="rect">
            <a:avLst/>
          </a:prstGeom>
        </p:spPr>
        <p:txBody>
          <a:bodyPr wrap="none">
            <a:sp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57565A"/>
                </a:solidFill>
                <a:effectLst/>
                <a:uLnTx/>
                <a:uFillTx/>
                <a:latin typeface="Open Sans Light"/>
                <a:ea typeface="+mn-ea"/>
                <a:cs typeface="+mn-cs"/>
              </a:rPr>
              <a:t>Converted to Data Table</a:t>
            </a:r>
          </a:p>
        </p:txBody>
      </p:sp>
      <p:sp>
        <p:nvSpPr>
          <p:cNvPr id="75" name="Rectangle 74">
            <a:extLst>
              <a:ext uri="{FF2B5EF4-FFF2-40B4-BE49-F238E27FC236}">
                <a16:creationId xmlns:a16="http://schemas.microsoft.com/office/drawing/2014/main" id="{F54A2E26-314B-48FC-AD06-ECC436F1EA6A}"/>
              </a:ext>
            </a:extLst>
          </p:cNvPr>
          <p:cNvSpPr/>
          <p:nvPr/>
        </p:nvSpPr>
        <p:spPr>
          <a:xfrm>
            <a:off x="1137604" y="2294597"/>
            <a:ext cx="1010409" cy="1077218"/>
          </a:xfrm>
          <a:prstGeom prst="rect">
            <a:avLst/>
          </a:prstGeom>
        </p:spPr>
        <p:txBody>
          <a:bodyPr wrap="square">
            <a:sp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FF0000"/>
                </a:solidFill>
                <a:effectLst/>
                <a:uLnTx/>
                <a:uFillTx/>
                <a:latin typeface="Open Sans Light"/>
                <a:ea typeface="+mn-ea"/>
                <a:cs typeface="+mn-cs"/>
              </a:rPr>
              <a:t>Topics are User defined</a:t>
            </a:r>
          </a:p>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57565A"/>
              </a:solidFill>
              <a:effectLst/>
              <a:uLnTx/>
              <a:uFillTx/>
              <a:latin typeface="Open Sans Light"/>
              <a:ea typeface="+mn-ea"/>
              <a:cs typeface="+mn-cs"/>
            </a:endParaRPr>
          </a:p>
        </p:txBody>
      </p:sp>
    </p:spTree>
    <p:extLst>
      <p:ext uri="{BB962C8B-B14F-4D97-AF65-F5344CB8AC3E}">
        <p14:creationId xmlns:p14="http://schemas.microsoft.com/office/powerpoint/2010/main" val="20793782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000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900" fill="hold"/>
                                        <p:tgtEl>
                                          <p:spTgt spid="4"/>
                                        </p:tgtEl>
                                        <p:attrNameLst>
                                          <p:attrName>ppt_x</p:attrName>
                                        </p:attrNameLst>
                                      </p:cBhvr>
                                      <p:tavLst>
                                        <p:tav tm="0">
                                          <p:val>
                                            <p:strVal val="0-#ppt_w/2"/>
                                          </p:val>
                                        </p:tav>
                                        <p:tav tm="100000">
                                          <p:val>
                                            <p:strVal val="#ppt_x"/>
                                          </p:val>
                                        </p:tav>
                                      </p:tavLst>
                                    </p:anim>
                                    <p:anim calcmode="lin" valueType="num">
                                      <p:cBhvr additive="base">
                                        <p:cTn id="8" dur="9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8" decel="50000" fill="hold" nodeType="withEffect">
                                  <p:stCondLst>
                                    <p:cond delay="20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0-#ppt_w/2"/>
                                          </p:val>
                                        </p:tav>
                                        <p:tav tm="100000">
                                          <p:val>
                                            <p:strVal val="#ppt_x"/>
                                          </p:val>
                                        </p:tav>
                                      </p:tavLst>
                                    </p:anim>
                                    <p:anim calcmode="lin" valueType="num">
                                      <p:cBhvr additive="base">
                                        <p:cTn id="12" dur="1000" fill="hold"/>
                                        <p:tgtEl>
                                          <p:spTgt spid="6"/>
                                        </p:tgtEl>
                                        <p:attrNameLst>
                                          <p:attrName>ppt_y</p:attrName>
                                        </p:attrNameLst>
                                      </p:cBhvr>
                                      <p:tavLst>
                                        <p:tav tm="0">
                                          <p:val>
                                            <p:strVal val="#ppt_y"/>
                                          </p:val>
                                        </p:tav>
                                        <p:tav tm="100000">
                                          <p:val>
                                            <p:strVal val="#ppt_y"/>
                                          </p:val>
                                        </p:tav>
                                      </p:tavLst>
                                    </p:anim>
                                  </p:childTnLst>
                                </p:cTn>
                              </p:par>
                              <p:par>
                                <p:cTn id="13" presetID="2" presetClass="entr" presetSubtype="8" decel="50000" fill="hold" nodeType="withEffect">
                                  <p:stCondLst>
                                    <p:cond delay="40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1100" fill="hold"/>
                                        <p:tgtEl>
                                          <p:spTgt spid="7"/>
                                        </p:tgtEl>
                                        <p:attrNameLst>
                                          <p:attrName>ppt_x</p:attrName>
                                        </p:attrNameLst>
                                      </p:cBhvr>
                                      <p:tavLst>
                                        <p:tav tm="0">
                                          <p:val>
                                            <p:strVal val="0-#ppt_w/2"/>
                                          </p:val>
                                        </p:tav>
                                        <p:tav tm="100000">
                                          <p:val>
                                            <p:strVal val="#ppt_x"/>
                                          </p:val>
                                        </p:tav>
                                      </p:tavLst>
                                    </p:anim>
                                    <p:anim calcmode="lin" valueType="num">
                                      <p:cBhvr additive="base">
                                        <p:cTn id="16" dur="1100" fill="hold"/>
                                        <p:tgtEl>
                                          <p:spTgt spid="7"/>
                                        </p:tgtEl>
                                        <p:attrNameLst>
                                          <p:attrName>ppt_y</p:attrName>
                                        </p:attrNameLst>
                                      </p:cBhvr>
                                      <p:tavLst>
                                        <p:tav tm="0">
                                          <p:val>
                                            <p:strVal val="#ppt_y"/>
                                          </p:val>
                                        </p:tav>
                                        <p:tav tm="100000">
                                          <p:val>
                                            <p:strVal val="#ppt_y"/>
                                          </p:val>
                                        </p:tav>
                                      </p:tavLst>
                                    </p:anim>
                                  </p:childTnLst>
                                </p:cTn>
                              </p:par>
                              <p:par>
                                <p:cTn id="17" presetID="2" presetClass="entr" presetSubtype="8" decel="50000" fill="hold" nodeType="withEffect">
                                  <p:stCondLst>
                                    <p:cond delay="60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1200" fill="hold"/>
                                        <p:tgtEl>
                                          <p:spTgt spid="8"/>
                                        </p:tgtEl>
                                        <p:attrNameLst>
                                          <p:attrName>ppt_x</p:attrName>
                                        </p:attrNameLst>
                                      </p:cBhvr>
                                      <p:tavLst>
                                        <p:tav tm="0">
                                          <p:val>
                                            <p:strVal val="0-#ppt_w/2"/>
                                          </p:val>
                                        </p:tav>
                                        <p:tav tm="100000">
                                          <p:val>
                                            <p:strVal val="#ppt_x"/>
                                          </p:val>
                                        </p:tav>
                                      </p:tavLst>
                                    </p:anim>
                                    <p:anim calcmode="lin" valueType="num">
                                      <p:cBhvr additive="base">
                                        <p:cTn id="20" dur="1200" fill="hold"/>
                                        <p:tgtEl>
                                          <p:spTgt spid="8"/>
                                        </p:tgtEl>
                                        <p:attrNameLst>
                                          <p:attrName>ppt_y</p:attrName>
                                        </p:attrNameLst>
                                      </p:cBhvr>
                                      <p:tavLst>
                                        <p:tav tm="0">
                                          <p:val>
                                            <p:strVal val="#ppt_y"/>
                                          </p:val>
                                        </p:tav>
                                        <p:tav tm="100000">
                                          <p:val>
                                            <p:strVal val="#ppt_y"/>
                                          </p:val>
                                        </p:tav>
                                      </p:tavLst>
                                    </p:anim>
                                  </p:childTnLst>
                                </p:cTn>
                              </p:par>
                              <p:par>
                                <p:cTn id="21" presetID="2" presetClass="entr" presetSubtype="8" decel="66667" fill="hold" nodeType="withEffect">
                                  <p:stCondLst>
                                    <p:cond delay="800"/>
                                  </p:stCondLst>
                                  <p:childTnLst>
                                    <p:set>
                                      <p:cBhvr>
                                        <p:cTn id="22" dur="1" fill="hold">
                                          <p:stCondLst>
                                            <p:cond delay="0"/>
                                          </p:stCondLst>
                                        </p:cTn>
                                        <p:tgtEl>
                                          <p:spTgt spid="9"/>
                                        </p:tgtEl>
                                        <p:attrNameLst>
                                          <p:attrName>style.visibility</p:attrName>
                                        </p:attrNameLst>
                                      </p:cBhvr>
                                      <p:to>
                                        <p:strVal val="visible"/>
                                      </p:to>
                                    </p:set>
                                    <p:anim calcmode="lin" valueType="num">
                                      <p:cBhvr additive="base">
                                        <p:cTn id="23" dur="1500" fill="hold"/>
                                        <p:tgtEl>
                                          <p:spTgt spid="9"/>
                                        </p:tgtEl>
                                        <p:attrNameLst>
                                          <p:attrName>ppt_x</p:attrName>
                                        </p:attrNameLst>
                                      </p:cBhvr>
                                      <p:tavLst>
                                        <p:tav tm="0">
                                          <p:val>
                                            <p:strVal val="0-#ppt_w/2"/>
                                          </p:val>
                                        </p:tav>
                                        <p:tav tm="100000">
                                          <p:val>
                                            <p:strVal val="#ppt_x"/>
                                          </p:val>
                                        </p:tav>
                                      </p:tavLst>
                                    </p:anim>
                                    <p:anim calcmode="lin" valueType="num">
                                      <p:cBhvr additive="base">
                                        <p:cTn id="24" dur="1500" fill="hold"/>
                                        <p:tgtEl>
                                          <p:spTgt spid="9"/>
                                        </p:tgtEl>
                                        <p:attrNameLst>
                                          <p:attrName>ppt_y</p:attrName>
                                        </p:attrNameLst>
                                      </p:cBhvr>
                                      <p:tavLst>
                                        <p:tav tm="0">
                                          <p:val>
                                            <p:strVal val="#ppt_y"/>
                                          </p:val>
                                        </p:tav>
                                        <p:tav tm="100000">
                                          <p:val>
                                            <p:strVal val="#ppt_y"/>
                                          </p:val>
                                        </p:tav>
                                      </p:tavLst>
                                    </p:anim>
                                  </p:childTnLst>
                                </p:cTn>
                              </p:par>
                              <p:par>
                                <p:cTn id="25" presetID="10" presetClass="entr" presetSubtype="0" fill="hold" grpId="0" nodeType="withEffect">
                                  <p:stCondLst>
                                    <p:cond delay="400"/>
                                  </p:stCondLst>
                                  <p:childTnLst>
                                    <p:set>
                                      <p:cBhvr>
                                        <p:cTn id="26" dur="1" fill="hold">
                                          <p:stCondLst>
                                            <p:cond delay="0"/>
                                          </p:stCondLst>
                                        </p:cTn>
                                        <p:tgtEl>
                                          <p:spTgt spid="21"/>
                                        </p:tgtEl>
                                        <p:attrNameLst>
                                          <p:attrName>style.visibility</p:attrName>
                                        </p:attrNameLst>
                                      </p:cBhvr>
                                      <p:to>
                                        <p:strVal val="visible"/>
                                      </p:to>
                                    </p:set>
                                    <p:animEffect transition="in" filter="fade">
                                      <p:cBhvr>
                                        <p:cTn id="27" dur="500"/>
                                        <p:tgtEl>
                                          <p:spTgt spid="21"/>
                                        </p:tgtEl>
                                      </p:cBhvr>
                                    </p:animEffect>
                                  </p:childTnLst>
                                </p:cTn>
                              </p:par>
                              <p:par>
                                <p:cTn id="28" presetID="10" presetClass="entr" presetSubtype="0" fill="hold" grpId="0" nodeType="withEffect">
                                  <p:stCondLst>
                                    <p:cond delay="600"/>
                                  </p:stCondLst>
                                  <p:childTnLst>
                                    <p:set>
                                      <p:cBhvr>
                                        <p:cTn id="29" dur="1" fill="hold">
                                          <p:stCondLst>
                                            <p:cond delay="0"/>
                                          </p:stCondLst>
                                        </p:cTn>
                                        <p:tgtEl>
                                          <p:spTgt spid="22"/>
                                        </p:tgtEl>
                                        <p:attrNameLst>
                                          <p:attrName>style.visibility</p:attrName>
                                        </p:attrNameLst>
                                      </p:cBhvr>
                                      <p:to>
                                        <p:strVal val="visible"/>
                                      </p:to>
                                    </p:set>
                                    <p:animEffect transition="in" filter="fade">
                                      <p:cBhvr>
                                        <p:cTn id="30" dur="500"/>
                                        <p:tgtEl>
                                          <p:spTgt spid="22"/>
                                        </p:tgtEl>
                                      </p:cBhvr>
                                    </p:animEffect>
                                  </p:childTnLst>
                                </p:cTn>
                              </p:par>
                              <p:par>
                                <p:cTn id="31" presetID="10" presetClass="entr" presetSubtype="0" fill="hold" grpId="0" nodeType="withEffect">
                                  <p:stCondLst>
                                    <p:cond delay="1000"/>
                                  </p:stCondLst>
                                  <p:childTnLst>
                                    <p:set>
                                      <p:cBhvr>
                                        <p:cTn id="32" dur="1" fill="hold">
                                          <p:stCondLst>
                                            <p:cond delay="0"/>
                                          </p:stCondLst>
                                        </p:cTn>
                                        <p:tgtEl>
                                          <p:spTgt spid="23"/>
                                        </p:tgtEl>
                                        <p:attrNameLst>
                                          <p:attrName>style.visibility</p:attrName>
                                        </p:attrNameLst>
                                      </p:cBhvr>
                                      <p:to>
                                        <p:strVal val="visible"/>
                                      </p:to>
                                    </p:set>
                                    <p:animEffect transition="in" filter="fade">
                                      <p:cBhvr>
                                        <p:cTn id="33" dur="500"/>
                                        <p:tgtEl>
                                          <p:spTgt spid="23"/>
                                        </p:tgtEl>
                                      </p:cBhvr>
                                    </p:animEffect>
                                  </p:childTnLst>
                                </p:cTn>
                              </p:par>
                              <p:par>
                                <p:cTn id="34" presetID="10" presetClass="entr" presetSubtype="0" fill="hold" grpId="0" nodeType="withEffect">
                                  <p:stCondLst>
                                    <p:cond delay="1300"/>
                                  </p:stCondLst>
                                  <p:childTnLst>
                                    <p:set>
                                      <p:cBhvr>
                                        <p:cTn id="35" dur="1" fill="hold">
                                          <p:stCondLst>
                                            <p:cond delay="0"/>
                                          </p:stCondLst>
                                        </p:cTn>
                                        <p:tgtEl>
                                          <p:spTgt spid="24"/>
                                        </p:tgtEl>
                                        <p:attrNameLst>
                                          <p:attrName>style.visibility</p:attrName>
                                        </p:attrNameLst>
                                      </p:cBhvr>
                                      <p:to>
                                        <p:strVal val="visible"/>
                                      </p:to>
                                    </p:set>
                                    <p:animEffect transition="in" filter="fade">
                                      <p:cBhvr>
                                        <p:cTn id="36" dur="500"/>
                                        <p:tgtEl>
                                          <p:spTgt spid="24"/>
                                        </p:tgtEl>
                                      </p:cBhvr>
                                    </p:animEffect>
                                  </p:childTnLst>
                                </p:cTn>
                              </p:par>
                              <p:par>
                                <p:cTn id="37" presetID="10" presetClass="entr" presetSubtype="0" fill="hold" grpId="0" nodeType="withEffect">
                                  <p:stCondLst>
                                    <p:cond delay="1700"/>
                                  </p:stCondLst>
                                  <p:childTnLst>
                                    <p:set>
                                      <p:cBhvr>
                                        <p:cTn id="38" dur="1" fill="hold">
                                          <p:stCondLst>
                                            <p:cond delay="0"/>
                                          </p:stCondLst>
                                        </p:cTn>
                                        <p:tgtEl>
                                          <p:spTgt spid="25"/>
                                        </p:tgtEl>
                                        <p:attrNameLst>
                                          <p:attrName>style.visibility</p:attrName>
                                        </p:attrNameLst>
                                      </p:cBhvr>
                                      <p:to>
                                        <p:strVal val="visible"/>
                                      </p:to>
                                    </p:set>
                                    <p:animEffect transition="in" filter="fade">
                                      <p:cBhvr>
                                        <p:cTn id="39" dur="500"/>
                                        <p:tgtEl>
                                          <p:spTgt spid="25"/>
                                        </p:tgtEl>
                                      </p:cBhvr>
                                    </p:animEffect>
                                  </p:childTnLst>
                                </p:cTn>
                              </p:par>
                              <p:par>
                                <p:cTn id="40" presetID="10" presetClass="entr" presetSubtype="0" fill="hold" nodeType="withEffect">
                                  <p:stCondLst>
                                    <p:cond delay="900"/>
                                  </p:stCondLst>
                                  <p:childTnLst>
                                    <p:set>
                                      <p:cBhvr>
                                        <p:cTn id="41" dur="1" fill="hold">
                                          <p:stCondLst>
                                            <p:cond delay="0"/>
                                          </p:stCondLst>
                                        </p:cTn>
                                        <p:tgtEl>
                                          <p:spTgt spid="50"/>
                                        </p:tgtEl>
                                        <p:attrNameLst>
                                          <p:attrName>style.visibility</p:attrName>
                                        </p:attrNameLst>
                                      </p:cBhvr>
                                      <p:to>
                                        <p:strVal val="visible"/>
                                      </p:to>
                                    </p:set>
                                    <p:animEffect transition="in" filter="fade">
                                      <p:cBhvr>
                                        <p:cTn id="42" dur="500"/>
                                        <p:tgtEl>
                                          <p:spTgt spid="50"/>
                                        </p:tgtEl>
                                      </p:cBhvr>
                                    </p:animEffect>
                                  </p:childTnLst>
                                </p:cTn>
                              </p:par>
                              <p:par>
                                <p:cTn id="43" presetID="10" presetClass="entr" presetSubtype="0" fill="hold" nodeType="withEffect">
                                  <p:stCondLst>
                                    <p:cond delay="1200"/>
                                  </p:stCondLst>
                                  <p:childTnLst>
                                    <p:set>
                                      <p:cBhvr>
                                        <p:cTn id="44" dur="1" fill="hold">
                                          <p:stCondLst>
                                            <p:cond delay="0"/>
                                          </p:stCondLst>
                                        </p:cTn>
                                        <p:tgtEl>
                                          <p:spTgt spid="51"/>
                                        </p:tgtEl>
                                        <p:attrNameLst>
                                          <p:attrName>style.visibility</p:attrName>
                                        </p:attrNameLst>
                                      </p:cBhvr>
                                      <p:to>
                                        <p:strVal val="visible"/>
                                      </p:to>
                                    </p:set>
                                    <p:animEffect transition="in" filter="fade">
                                      <p:cBhvr>
                                        <p:cTn id="45" dur="500"/>
                                        <p:tgtEl>
                                          <p:spTgt spid="51"/>
                                        </p:tgtEl>
                                      </p:cBhvr>
                                    </p:animEffect>
                                  </p:childTnLst>
                                </p:cTn>
                              </p:par>
                              <p:par>
                                <p:cTn id="46" presetID="2" presetClass="entr" presetSubtype="8" decel="62500" fill="hold" nodeType="withEffect">
                                  <p:stCondLst>
                                    <p:cond delay="0"/>
                                  </p:stCondLst>
                                  <p:childTnLst>
                                    <p:set>
                                      <p:cBhvr>
                                        <p:cTn id="47" dur="1" fill="hold">
                                          <p:stCondLst>
                                            <p:cond delay="0"/>
                                          </p:stCondLst>
                                        </p:cTn>
                                        <p:tgtEl>
                                          <p:spTgt spid="66"/>
                                        </p:tgtEl>
                                        <p:attrNameLst>
                                          <p:attrName>style.visibility</p:attrName>
                                        </p:attrNameLst>
                                      </p:cBhvr>
                                      <p:to>
                                        <p:strVal val="visible"/>
                                      </p:to>
                                    </p:set>
                                    <p:anim calcmode="lin" valueType="num">
                                      <p:cBhvr additive="base">
                                        <p:cTn id="48" dur="800" fill="hold"/>
                                        <p:tgtEl>
                                          <p:spTgt spid="66"/>
                                        </p:tgtEl>
                                        <p:attrNameLst>
                                          <p:attrName>ppt_x</p:attrName>
                                        </p:attrNameLst>
                                      </p:cBhvr>
                                      <p:tavLst>
                                        <p:tav tm="0">
                                          <p:val>
                                            <p:strVal val="0-#ppt_w/2"/>
                                          </p:val>
                                        </p:tav>
                                        <p:tav tm="100000">
                                          <p:val>
                                            <p:strVal val="#ppt_x"/>
                                          </p:val>
                                        </p:tav>
                                      </p:tavLst>
                                    </p:anim>
                                    <p:anim calcmode="lin" valueType="num">
                                      <p:cBhvr additive="base">
                                        <p:cTn id="49" dur="800" fill="hold"/>
                                        <p:tgtEl>
                                          <p:spTgt spid="66"/>
                                        </p:tgtEl>
                                        <p:attrNameLst>
                                          <p:attrName>ppt_y</p:attrName>
                                        </p:attrNameLst>
                                      </p:cBhvr>
                                      <p:tavLst>
                                        <p:tav tm="0">
                                          <p:val>
                                            <p:strVal val="#ppt_y"/>
                                          </p:val>
                                        </p:tav>
                                        <p:tav tm="100000">
                                          <p:val>
                                            <p:strVal val="#ppt_y"/>
                                          </p:val>
                                        </p:tav>
                                      </p:tavLst>
                                    </p:anim>
                                  </p:childTnLst>
                                </p:cTn>
                              </p:par>
                              <p:par>
                                <p:cTn id="50" presetID="10" presetClass="entr" presetSubtype="0" fill="hold" grpId="0" nodeType="withEffect">
                                  <p:stCondLst>
                                    <p:cond delay="400"/>
                                  </p:stCondLst>
                                  <p:childTnLst>
                                    <p:set>
                                      <p:cBhvr>
                                        <p:cTn id="51" dur="1" fill="hold">
                                          <p:stCondLst>
                                            <p:cond delay="0"/>
                                          </p:stCondLst>
                                        </p:cTn>
                                        <p:tgtEl>
                                          <p:spTgt spid="73"/>
                                        </p:tgtEl>
                                        <p:attrNameLst>
                                          <p:attrName>style.visibility</p:attrName>
                                        </p:attrNameLst>
                                      </p:cBhvr>
                                      <p:to>
                                        <p:strVal val="visible"/>
                                      </p:to>
                                    </p:set>
                                    <p:animEffect transition="in" filter="fade">
                                      <p:cBhvr>
                                        <p:cTn id="52" dur="500"/>
                                        <p:tgtEl>
                                          <p:spTgt spid="73"/>
                                        </p:tgtEl>
                                      </p:cBhvr>
                                    </p:animEffect>
                                  </p:childTnLst>
                                </p:cTn>
                              </p:par>
                              <p:par>
                                <p:cTn id="53" presetID="10" presetClass="entr" presetSubtype="0" fill="hold" grpId="0" nodeType="withEffect">
                                  <p:stCondLst>
                                    <p:cond delay="400"/>
                                  </p:stCondLst>
                                  <p:childTnLst>
                                    <p:set>
                                      <p:cBhvr>
                                        <p:cTn id="54" dur="1" fill="hold">
                                          <p:stCondLst>
                                            <p:cond delay="0"/>
                                          </p:stCondLst>
                                        </p:cTn>
                                        <p:tgtEl>
                                          <p:spTgt spid="75"/>
                                        </p:tgtEl>
                                        <p:attrNameLst>
                                          <p:attrName>style.visibility</p:attrName>
                                        </p:attrNameLst>
                                      </p:cBhvr>
                                      <p:to>
                                        <p:strVal val="visible"/>
                                      </p:to>
                                    </p:set>
                                    <p:animEffect transition="in" filter="fade">
                                      <p:cBhvr>
                                        <p:cTn id="55" dur="500"/>
                                        <p:tgtEl>
                                          <p:spTgt spid="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P spid="23" grpId="0"/>
      <p:bldP spid="24" grpId="0"/>
      <p:bldP spid="25" grpId="0"/>
      <p:bldP spid="73" grpId="0"/>
      <p:bldP spid="7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Cleaning</a:t>
            </a:r>
          </a:p>
        </p:txBody>
      </p:sp>
      <p:sp>
        <p:nvSpPr>
          <p:cNvPr id="3" name="Text Placeholder 2"/>
          <p:cNvSpPr>
            <a:spLocks noGrp="1"/>
          </p:cNvSpPr>
          <p:nvPr>
            <p:ph type="body" sz="quarter" idx="10"/>
          </p:nvPr>
        </p:nvSpPr>
        <p:spPr>
          <a:xfrm>
            <a:off x="914400" y="1322570"/>
            <a:ext cx="10363200" cy="406400"/>
          </a:xfrm>
        </p:spPr>
        <p:txBody>
          <a:bodyPr/>
          <a:lstStyle/>
          <a:p>
            <a:pPr algn="l"/>
            <a:r>
              <a:rPr lang="en-US" dirty="0"/>
              <a:t>The essential steps before every possible analysis</a:t>
            </a:r>
          </a:p>
        </p:txBody>
      </p:sp>
      <p:cxnSp>
        <p:nvCxnSpPr>
          <p:cNvPr id="40" name="Straight Connector 39">
            <a:extLst>
              <a:ext uri="{FF2B5EF4-FFF2-40B4-BE49-F238E27FC236}">
                <a16:creationId xmlns:a16="http://schemas.microsoft.com/office/drawing/2014/main" id="{DE6168D1-8BAA-6A4F-9594-5E4A9E5040BD}"/>
              </a:ext>
            </a:extLst>
          </p:cNvPr>
          <p:cNvCxnSpPr>
            <a:cxnSpLocks/>
            <a:endCxn id="41" idx="6"/>
          </p:cNvCxnSpPr>
          <p:nvPr/>
        </p:nvCxnSpPr>
        <p:spPr>
          <a:xfrm flipH="1">
            <a:off x="3658456" y="5346849"/>
            <a:ext cx="1825476" cy="0"/>
          </a:xfrm>
          <a:prstGeom prst="line">
            <a:avLst/>
          </a:prstGeom>
          <a:ln w="6350" cmpd="sng">
            <a:solidFill>
              <a:schemeClr val="accent3">
                <a:lumMod val="60000"/>
                <a:lumOff val="40000"/>
              </a:schemeClr>
            </a:solidFill>
          </a:ln>
          <a:effectLst/>
        </p:spPr>
        <p:style>
          <a:lnRef idx="2">
            <a:schemeClr val="accent1"/>
          </a:lnRef>
          <a:fillRef idx="0">
            <a:schemeClr val="accent1"/>
          </a:fillRef>
          <a:effectRef idx="1">
            <a:schemeClr val="accent1"/>
          </a:effectRef>
          <a:fontRef idx="minor">
            <a:schemeClr val="tx1"/>
          </a:fontRef>
        </p:style>
      </p:cxnSp>
      <p:sp>
        <p:nvSpPr>
          <p:cNvPr id="39" name="Rounded Rectangle 38">
            <a:extLst>
              <a:ext uri="{FF2B5EF4-FFF2-40B4-BE49-F238E27FC236}">
                <a16:creationId xmlns:a16="http://schemas.microsoft.com/office/drawing/2014/main" id="{7515E6F7-3B87-7946-AFB5-2F204BD7F18B}"/>
              </a:ext>
            </a:extLst>
          </p:cNvPr>
          <p:cNvSpPr/>
          <p:nvPr/>
        </p:nvSpPr>
        <p:spPr>
          <a:xfrm>
            <a:off x="5058891" y="3616673"/>
            <a:ext cx="2136422" cy="2136422"/>
          </a:xfrm>
          <a:prstGeom prst="roundRect">
            <a:avLst/>
          </a:prstGeom>
          <a:solidFill>
            <a:schemeClr val="accent4"/>
          </a:solidFill>
          <a:ln>
            <a:noFill/>
          </a:ln>
          <a:effectLst/>
          <a:scene3d>
            <a:camera prst="perspectiveRelaxed" fov="2400000">
              <a:rot lat="19626000" lon="960000" rev="19092000"/>
            </a:camera>
            <a:lightRig rig="threePt" dir="t"/>
          </a:scene3d>
          <a:sp3d prstMaterial="matte"/>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Rounded Rectangle 25">
            <a:extLst>
              <a:ext uri="{FF2B5EF4-FFF2-40B4-BE49-F238E27FC236}">
                <a16:creationId xmlns:a16="http://schemas.microsoft.com/office/drawing/2014/main" id="{80852C02-1669-1B4C-98E4-7FE3EB71C59D}"/>
              </a:ext>
            </a:extLst>
          </p:cNvPr>
          <p:cNvSpPr/>
          <p:nvPr/>
        </p:nvSpPr>
        <p:spPr>
          <a:xfrm>
            <a:off x="5058891" y="3149602"/>
            <a:ext cx="2136422" cy="2136422"/>
          </a:xfrm>
          <a:prstGeom prst="roundRect">
            <a:avLst/>
          </a:prstGeom>
          <a:solidFill>
            <a:srgbClr val="FF0000"/>
          </a:solidFill>
          <a:ln>
            <a:noFill/>
          </a:ln>
          <a:effectLst/>
          <a:scene3d>
            <a:camera prst="perspectiveRelaxed" fov="2400000">
              <a:rot lat="19626000" lon="960000" rev="19092000"/>
            </a:camera>
            <a:lightRig rig="threePt" dir="t"/>
          </a:scene3d>
          <a:sp3d prstMaterial="matte"/>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3" name="Rounded Rectangle 42"/>
          <p:cNvSpPr/>
          <p:nvPr/>
        </p:nvSpPr>
        <p:spPr>
          <a:xfrm>
            <a:off x="5053480" y="2655712"/>
            <a:ext cx="2136422" cy="2136422"/>
          </a:xfrm>
          <a:prstGeom prst="roundRect">
            <a:avLst/>
          </a:prstGeom>
          <a:solidFill>
            <a:schemeClr val="accent5"/>
          </a:solidFill>
          <a:ln>
            <a:noFill/>
          </a:ln>
          <a:effectLst/>
          <a:scene3d>
            <a:camera prst="perspectiveRelaxed" fov="2400000">
              <a:rot lat="19626000" lon="960000" rev="19092000"/>
            </a:camera>
            <a:lightRig rig="threePt" dir="t"/>
          </a:scene3d>
          <a:sp3d prstMaterial="matte"/>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4" name="Rounded Rectangle 43"/>
          <p:cNvSpPr/>
          <p:nvPr/>
        </p:nvSpPr>
        <p:spPr>
          <a:xfrm>
            <a:off x="5053480" y="2161822"/>
            <a:ext cx="2136422" cy="2136422"/>
          </a:xfrm>
          <a:prstGeom prst="roundRect">
            <a:avLst/>
          </a:prstGeom>
          <a:solidFill>
            <a:schemeClr val="accent1"/>
          </a:solidFill>
          <a:ln>
            <a:noFill/>
          </a:ln>
          <a:effectLst/>
          <a:scene3d>
            <a:camera prst="perspectiveRelaxed" fov="2400000">
              <a:rot lat="19626000" lon="960000" rev="19092000"/>
            </a:camera>
            <a:lightRig rig="threePt" dir="t"/>
          </a:scene3d>
          <a:sp3d prstMaterial="matte"/>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cxnSp>
        <p:nvCxnSpPr>
          <p:cNvPr id="48" name="Straight Connector 47"/>
          <p:cNvCxnSpPr>
            <a:cxnSpLocks/>
            <a:stCxn id="12" idx="2"/>
          </p:cNvCxnSpPr>
          <p:nvPr/>
        </p:nvCxnSpPr>
        <p:spPr>
          <a:xfrm flipH="1">
            <a:off x="6780382" y="2626624"/>
            <a:ext cx="1711254" cy="0"/>
          </a:xfrm>
          <a:prstGeom prst="line">
            <a:avLst/>
          </a:prstGeom>
          <a:ln w="6350" cmpd="sng"/>
          <a:effectLst/>
        </p:spPr>
        <p:style>
          <a:lnRef idx="2">
            <a:schemeClr val="accent1"/>
          </a:lnRef>
          <a:fillRef idx="0">
            <a:schemeClr val="accent1"/>
          </a:fillRef>
          <a:effectRef idx="1">
            <a:schemeClr val="accent1"/>
          </a:effectRef>
          <a:fontRef idx="minor">
            <a:schemeClr val="tx1"/>
          </a:fontRef>
        </p:style>
      </p:cxnSp>
      <p:cxnSp>
        <p:nvCxnSpPr>
          <p:cNvPr id="49" name="Straight Connector 48"/>
          <p:cNvCxnSpPr>
            <a:cxnSpLocks/>
            <a:endCxn id="29" idx="6"/>
          </p:cNvCxnSpPr>
          <p:nvPr/>
        </p:nvCxnSpPr>
        <p:spPr>
          <a:xfrm flipH="1">
            <a:off x="3653045" y="3771842"/>
            <a:ext cx="1102984" cy="0"/>
          </a:xfrm>
          <a:prstGeom prst="line">
            <a:avLst/>
          </a:prstGeom>
          <a:ln w="6350" cmpd="sng">
            <a:solidFill>
              <a:schemeClr val="accent5"/>
            </a:solidFill>
          </a:ln>
          <a:effectLst/>
        </p:spPr>
        <p:style>
          <a:lnRef idx="2">
            <a:schemeClr val="accent1"/>
          </a:lnRef>
          <a:fillRef idx="0">
            <a:schemeClr val="accent1"/>
          </a:fillRef>
          <a:effectRef idx="1">
            <a:schemeClr val="accent1"/>
          </a:effectRef>
          <a:fontRef idx="minor">
            <a:schemeClr val="tx1"/>
          </a:fontRef>
        </p:style>
      </p:cxnSp>
      <p:sp>
        <p:nvSpPr>
          <p:cNvPr id="50" name="Rectangle 49"/>
          <p:cNvSpPr/>
          <p:nvPr/>
        </p:nvSpPr>
        <p:spPr>
          <a:xfrm>
            <a:off x="1238926" y="3381024"/>
            <a:ext cx="1802030" cy="1161087"/>
          </a:xfrm>
          <a:prstGeom prst="rect">
            <a:avLst/>
          </a:prstGeom>
        </p:spPr>
        <p:txBody>
          <a:bodyPr wrap="square" lIns="182880" rIns="182880" bIns="73152">
            <a:spAutoFit/>
          </a:bodyPr>
          <a:lstStyle/>
          <a:p>
            <a:pPr algn="r">
              <a:lnSpc>
                <a:spcPct val="89000"/>
              </a:lnSpc>
            </a:pPr>
            <a:r>
              <a:rPr lang="en-US" sz="1600" dirty="0"/>
              <a:t>Selecting &amp; Renaming</a:t>
            </a:r>
          </a:p>
          <a:p>
            <a:pPr algn="r">
              <a:lnSpc>
                <a:spcPct val="89000"/>
              </a:lnSpc>
            </a:pPr>
            <a:r>
              <a:rPr lang="en-US" sz="1100" dirty="0"/>
              <a:t>Not all of the columns of data are useful to our analysis. We have to select and rename them.</a:t>
            </a:r>
          </a:p>
        </p:txBody>
      </p:sp>
      <p:cxnSp>
        <p:nvCxnSpPr>
          <p:cNvPr id="51" name="Straight Connector 50"/>
          <p:cNvCxnSpPr>
            <a:cxnSpLocks/>
            <a:stCxn id="31" idx="2"/>
          </p:cNvCxnSpPr>
          <p:nvPr/>
        </p:nvCxnSpPr>
        <p:spPr>
          <a:xfrm flipH="1">
            <a:off x="7401697" y="4222894"/>
            <a:ext cx="1096159" cy="0"/>
          </a:xfrm>
          <a:prstGeom prst="line">
            <a:avLst/>
          </a:prstGeom>
          <a:ln w="6350" cmpd="sng">
            <a:solidFill>
              <a:srgbClr val="FF0000"/>
            </a:solidFill>
          </a:ln>
          <a:effectLst/>
        </p:spPr>
        <p:style>
          <a:lnRef idx="2">
            <a:schemeClr val="accent1"/>
          </a:lnRef>
          <a:fillRef idx="0">
            <a:schemeClr val="accent1"/>
          </a:fillRef>
          <a:effectRef idx="1">
            <a:schemeClr val="accent1"/>
          </a:effectRef>
          <a:fontRef idx="minor">
            <a:schemeClr val="tx1"/>
          </a:fontRef>
        </p:style>
      </p:cxnSp>
      <p:sp>
        <p:nvSpPr>
          <p:cNvPr id="52" name="Rectangle 51"/>
          <p:cNvSpPr/>
          <p:nvPr/>
        </p:nvSpPr>
        <p:spPr>
          <a:xfrm>
            <a:off x="9096711" y="2191036"/>
            <a:ext cx="1828800" cy="1462452"/>
          </a:xfrm>
          <a:prstGeom prst="rect">
            <a:avLst/>
          </a:prstGeom>
        </p:spPr>
        <p:txBody>
          <a:bodyPr wrap="square" lIns="182880" rIns="182880" bIns="73152">
            <a:spAutoFit/>
          </a:bodyPr>
          <a:lstStyle/>
          <a:p>
            <a:pPr>
              <a:lnSpc>
                <a:spcPct val="89000"/>
              </a:lnSpc>
            </a:pPr>
            <a:r>
              <a:rPr lang="en-US" sz="1600" dirty="0"/>
              <a:t>Combining &amp; Rearranging</a:t>
            </a:r>
          </a:p>
          <a:p>
            <a:pPr>
              <a:lnSpc>
                <a:spcPct val="89000"/>
              </a:lnSpc>
            </a:pPr>
            <a:r>
              <a:rPr lang="en-US" sz="1100" dirty="0"/>
              <a:t>Some of our data has the text separated into different columns. We have to combine and rearrange before anything else.</a:t>
            </a:r>
          </a:p>
        </p:txBody>
      </p:sp>
      <p:pic>
        <p:nvPicPr>
          <p:cNvPr id="9" name="Picture 8">
            <a:extLst>
              <a:ext uri="{FF2B5EF4-FFF2-40B4-BE49-F238E27FC236}">
                <a16:creationId xmlns:a16="http://schemas.microsoft.com/office/drawing/2014/main" id="{90A24DE2-5404-404C-B194-EA333D0B0E67}"/>
              </a:ext>
            </a:extLst>
          </p:cNvPr>
          <p:cNvPicPr>
            <a:picLocks noChangeAspect="1"/>
          </p:cNvPicPr>
          <p:nvPr/>
        </p:nvPicPr>
        <p:blipFill>
          <a:blip r:embed="rId3"/>
          <a:stretch>
            <a:fillRect/>
          </a:stretch>
        </p:blipFill>
        <p:spPr>
          <a:xfrm>
            <a:off x="5411925" y="2665315"/>
            <a:ext cx="1368457" cy="1170791"/>
          </a:xfrm>
          <a:prstGeom prst="rect">
            <a:avLst/>
          </a:prstGeom>
        </p:spPr>
      </p:pic>
      <p:sp>
        <p:nvSpPr>
          <p:cNvPr id="57" name="Rectangle 56"/>
          <p:cNvSpPr/>
          <p:nvPr/>
        </p:nvSpPr>
        <p:spPr>
          <a:xfrm>
            <a:off x="9096710" y="3990623"/>
            <a:ext cx="1957430" cy="1462452"/>
          </a:xfrm>
          <a:prstGeom prst="rect">
            <a:avLst/>
          </a:prstGeom>
        </p:spPr>
        <p:txBody>
          <a:bodyPr wrap="square" lIns="182880" rIns="182880" bIns="73152">
            <a:spAutoFit/>
          </a:bodyPr>
          <a:lstStyle/>
          <a:p>
            <a:pPr>
              <a:lnSpc>
                <a:spcPct val="89000"/>
              </a:lnSpc>
            </a:pPr>
            <a:r>
              <a:rPr lang="en-US" sz="1600" dirty="0"/>
              <a:t>Correcting Spellings</a:t>
            </a:r>
          </a:p>
          <a:p>
            <a:pPr>
              <a:lnSpc>
                <a:spcPct val="89000"/>
              </a:lnSpc>
            </a:pPr>
            <a:r>
              <a:rPr lang="en-US" sz="1100" dirty="0"/>
              <a:t>Acronyms and misspellings are common in our text (which comes from teenagers). By building a dictionary for it, we can correct the spelling.</a:t>
            </a:r>
          </a:p>
        </p:txBody>
      </p:sp>
      <p:sp>
        <p:nvSpPr>
          <p:cNvPr id="12" name="Oval 11">
            <a:extLst>
              <a:ext uri="{FF2B5EF4-FFF2-40B4-BE49-F238E27FC236}">
                <a16:creationId xmlns:a16="http://schemas.microsoft.com/office/drawing/2014/main" id="{2AF5BBA7-7F91-0C40-B028-22418BFF87EB}"/>
              </a:ext>
            </a:extLst>
          </p:cNvPr>
          <p:cNvSpPr/>
          <p:nvPr/>
        </p:nvSpPr>
        <p:spPr>
          <a:xfrm>
            <a:off x="8491636" y="2348229"/>
            <a:ext cx="556790" cy="556790"/>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11" name="Picture 10">
            <a:extLst>
              <a:ext uri="{FF2B5EF4-FFF2-40B4-BE49-F238E27FC236}">
                <a16:creationId xmlns:a16="http://schemas.microsoft.com/office/drawing/2014/main" id="{7A59FFCB-121B-0947-A086-DA59A48C3298}"/>
              </a:ext>
            </a:extLst>
          </p:cNvPr>
          <p:cNvPicPr>
            <a:picLocks noChangeAspect="1"/>
          </p:cNvPicPr>
          <p:nvPr/>
        </p:nvPicPr>
        <p:blipFill>
          <a:blip r:embed="rId4"/>
          <a:stretch>
            <a:fillRect/>
          </a:stretch>
        </p:blipFill>
        <p:spPr>
          <a:xfrm>
            <a:off x="8598450" y="2438230"/>
            <a:ext cx="349926" cy="349926"/>
          </a:xfrm>
          <a:prstGeom prst="rect">
            <a:avLst/>
          </a:prstGeom>
        </p:spPr>
      </p:pic>
      <p:sp>
        <p:nvSpPr>
          <p:cNvPr id="29" name="Oval 28">
            <a:extLst>
              <a:ext uri="{FF2B5EF4-FFF2-40B4-BE49-F238E27FC236}">
                <a16:creationId xmlns:a16="http://schemas.microsoft.com/office/drawing/2014/main" id="{123D568B-CEA9-8246-AB21-B0DA0F40D4D6}"/>
              </a:ext>
            </a:extLst>
          </p:cNvPr>
          <p:cNvSpPr/>
          <p:nvPr/>
        </p:nvSpPr>
        <p:spPr>
          <a:xfrm>
            <a:off x="3096255" y="3493447"/>
            <a:ext cx="556790" cy="556790"/>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16" name="Picture 15">
            <a:extLst>
              <a:ext uri="{FF2B5EF4-FFF2-40B4-BE49-F238E27FC236}">
                <a16:creationId xmlns:a16="http://schemas.microsoft.com/office/drawing/2014/main" id="{DBAC2956-4A73-824E-9DE7-B28736A5E4BC}"/>
              </a:ext>
            </a:extLst>
          </p:cNvPr>
          <p:cNvPicPr>
            <a:picLocks noChangeAspect="1"/>
          </p:cNvPicPr>
          <p:nvPr/>
        </p:nvPicPr>
        <p:blipFill>
          <a:blip r:embed="rId5"/>
          <a:stretch>
            <a:fillRect/>
          </a:stretch>
        </p:blipFill>
        <p:spPr>
          <a:xfrm>
            <a:off x="3196752" y="3595460"/>
            <a:ext cx="352764" cy="352764"/>
          </a:xfrm>
          <a:prstGeom prst="rect">
            <a:avLst/>
          </a:prstGeom>
        </p:spPr>
      </p:pic>
      <p:sp>
        <p:nvSpPr>
          <p:cNvPr id="31" name="Oval 30">
            <a:extLst>
              <a:ext uri="{FF2B5EF4-FFF2-40B4-BE49-F238E27FC236}">
                <a16:creationId xmlns:a16="http://schemas.microsoft.com/office/drawing/2014/main" id="{A5028A4F-948E-FD46-9684-E1E387A71682}"/>
              </a:ext>
            </a:extLst>
          </p:cNvPr>
          <p:cNvSpPr/>
          <p:nvPr/>
        </p:nvSpPr>
        <p:spPr>
          <a:xfrm>
            <a:off x="8497856" y="3944499"/>
            <a:ext cx="556790" cy="556790"/>
          </a:xfrm>
          <a:prstGeom prst="ellipse">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14" name="Picture 13">
            <a:extLst>
              <a:ext uri="{FF2B5EF4-FFF2-40B4-BE49-F238E27FC236}">
                <a16:creationId xmlns:a16="http://schemas.microsoft.com/office/drawing/2014/main" id="{D358725E-789B-2B4B-9D32-6524A36475EE}"/>
              </a:ext>
            </a:extLst>
          </p:cNvPr>
          <p:cNvPicPr>
            <a:picLocks noChangeAspect="1"/>
          </p:cNvPicPr>
          <p:nvPr/>
        </p:nvPicPr>
        <p:blipFill>
          <a:blip r:embed="rId6"/>
          <a:stretch>
            <a:fillRect/>
          </a:stretch>
        </p:blipFill>
        <p:spPr>
          <a:xfrm>
            <a:off x="8598451" y="4059961"/>
            <a:ext cx="355601" cy="355601"/>
          </a:xfrm>
          <a:prstGeom prst="rect">
            <a:avLst/>
          </a:prstGeom>
        </p:spPr>
      </p:pic>
      <p:sp>
        <p:nvSpPr>
          <p:cNvPr id="41" name="Oval 40">
            <a:extLst>
              <a:ext uri="{FF2B5EF4-FFF2-40B4-BE49-F238E27FC236}">
                <a16:creationId xmlns:a16="http://schemas.microsoft.com/office/drawing/2014/main" id="{CA1FF1B0-840F-FE44-84C0-81D9EEBF3814}"/>
              </a:ext>
            </a:extLst>
          </p:cNvPr>
          <p:cNvSpPr/>
          <p:nvPr/>
        </p:nvSpPr>
        <p:spPr>
          <a:xfrm>
            <a:off x="3101666" y="5068454"/>
            <a:ext cx="556790" cy="556790"/>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21" name="Picture 20">
            <a:extLst>
              <a:ext uri="{FF2B5EF4-FFF2-40B4-BE49-F238E27FC236}">
                <a16:creationId xmlns:a16="http://schemas.microsoft.com/office/drawing/2014/main" id="{1E6F664A-A3F8-6F48-9CF4-3DE0196AD5CD}"/>
              </a:ext>
            </a:extLst>
          </p:cNvPr>
          <p:cNvPicPr>
            <a:picLocks noChangeAspect="1"/>
          </p:cNvPicPr>
          <p:nvPr/>
        </p:nvPicPr>
        <p:blipFill>
          <a:blip r:embed="rId7"/>
          <a:stretch>
            <a:fillRect/>
          </a:stretch>
        </p:blipFill>
        <p:spPr>
          <a:xfrm>
            <a:off x="3199508" y="5175640"/>
            <a:ext cx="359520" cy="359520"/>
          </a:xfrm>
          <a:prstGeom prst="rect">
            <a:avLst/>
          </a:prstGeom>
        </p:spPr>
      </p:pic>
      <p:sp>
        <p:nvSpPr>
          <p:cNvPr id="47" name="Rectangle 46">
            <a:extLst>
              <a:ext uri="{FF2B5EF4-FFF2-40B4-BE49-F238E27FC236}">
                <a16:creationId xmlns:a16="http://schemas.microsoft.com/office/drawing/2014/main" id="{5D274042-7B4D-9749-A187-F9093945A62F}"/>
              </a:ext>
            </a:extLst>
          </p:cNvPr>
          <p:cNvSpPr/>
          <p:nvPr/>
        </p:nvSpPr>
        <p:spPr>
          <a:xfrm>
            <a:off x="1092697" y="4954617"/>
            <a:ext cx="1996117" cy="1161087"/>
          </a:xfrm>
          <a:prstGeom prst="rect">
            <a:avLst/>
          </a:prstGeom>
        </p:spPr>
        <p:txBody>
          <a:bodyPr wrap="square" lIns="182880" rIns="182880" bIns="73152">
            <a:spAutoFit/>
          </a:bodyPr>
          <a:lstStyle/>
          <a:p>
            <a:pPr algn="r">
              <a:lnSpc>
                <a:spcPct val="89000"/>
              </a:lnSpc>
            </a:pPr>
            <a:r>
              <a:rPr lang="en-US" sz="1600" dirty="0"/>
              <a:t>Stemming, Stopwords, etc.</a:t>
            </a:r>
          </a:p>
          <a:p>
            <a:pPr algn="r">
              <a:lnSpc>
                <a:spcPct val="89000"/>
              </a:lnSpc>
            </a:pPr>
            <a:r>
              <a:rPr lang="en-US" sz="1100" dirty="0"/>
              <a:t>After correcting spelling, we can do the old-fashioned data pre-processing skills to our data.</a:t>
            </a:r>
          </a:p>
        </p:txBody>
      </p:sp>
      <p:sp>
        <p:nvSpPr>
          <p:cNvPr id="25" name="TextBox 24">
            <a:extLst>
              <a:ext uri="{FF2B5EF4-FFF2-40B4-BE49-F238E27FC236}">
                <a16:creationId xmlns:a16="http://schemas.microsoft.com/office/drawing/2014/main" id="{0878C333-8F84-4243-9BF8-98570F9D9855}"/>
              </a:ext>
            </a:extLst>
          </p:cNvPr>
          <p:cNvSpPr txBox="1"/>
          <p:nvPr/>
        </p:nvSpPr>
        <p:spPr>
          <a:xfrm>
            <a:off x="10744200" y="5658637"/>
            <a:ext cx="1219200" cy="919401"/>
          </a:xfrm>
          <a:prstGeom prst="wedgeRoundRectCallout">
            <a:avLst/>
          </a:prstGeom>
          <a:solidFill>
            <a:schemeClr val="accent4"/>
          </a:solidFill>
        </p:spPr>
        <p:txBody>
          <a:bodyPr wrap="square" lIns="91440" tIns="45720" rIns="91440" bIns="45720" rtlCol="0" anchor="b" anchorCtr="0">
            <a:spAutoFit/>
          </a:bodyPr>
          <a:lstStyle/>
          <a:p>
            <a:pPr algn="r"/>
            <a:r>
              <a:rPr lang="en-US" sz="1600" dirty="0">
                <a:solidFill>
                  <a:schemeClr val="bg1"/>
                </a:solidFill>
              </a:rPr>
              <a:t>better understand content</a:t>
            </a:r>
          </a:p>
        </p:txBody>
      </p:sp>
    </p:spTree>
    <p:extLst>
      <p:ext uri="{BB962C8B-B14F-4D97-AF65-F5344CB8AC3E}">
        <p14:creationId xmlns:p14="http://schemas.microsoft.com/office/powerpoint/2010/main" val="12043344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fade">
                                      <p:cBhvr>
                                        <p:cTn id="7" dur="400"/>
                                        <p:tgtEl>
                                          <p:spTgt spid="43"/>
                                        </p:tgtEl>
                                      </p:cBhvr>
                                    </p:animEffect>
                                  </p:childTnLst>
                                </p:cTn>
                              </p:par>
                              <p:par>
                                <p:cTn id="8" presetID="42" presetClass="path" presetSubtype="0" accel="50000" decel="50000" fill="hold" grpId="1" nodeType="withEffect">
                                  <p:stCondLst>
                                    <p:cond delay="0"/>
                                  </p:stCondLst>
                                  <p:childTnLst>
                                    <p:animMotion origin="layout" path="M -4.375E-6 2.59259E-6 L -4.375E-6 0.08426 " pathEditMode="relative" rAng="0" ptsTypes="AA">
                                      <p:cBhvr>
                                        <p:cTn id="9" dur="800" spd="-100000" fill="hold"/>
                                        <p:tgtEl>
                                          <p:spTgt spid="43"/>
                                        </p:tgtEl>
                                        <p:attrNameLst>
                                          <p:attrName>ppt_x</p:attrName>
                                          <p:attrName>ppt_y</p:attrName>
                                        </p:attrNameLst>
                                      </p:cBhvr>
                                      <p:rCtr x="0" y="4213"/>
                                    </p:animMotion>
                                  </p:childTnLst>
                                </p:cTn>
                              </p:par>
                              <p:par>
                                <p:cTn id="10" presetID="10" presetClass="entr" presetSubtype="0" fill="hold" grpId="0" nodeType="withEffect">
                                  <p:stCondLst>
                                    <p:cond delay="600"/>
                                  </p:stCondLst>
                                  <p:childTnLst>
                                    <p:set>
                                      <p:cBhvr>
                                        <p:cTn id="11" dur="1" fill="hold">
                                          <p:stCondLst>
                                            <p:cond delay="0"/>
                                          </p:stCondLst>
                                        </p:cTn>
                                        <p:tgtEl>
                                          <p:spTgt spid="44"/>
                                        </p:tgtEl>
                                        <p:attrNameLst>
                                          <p:attrName>style.visibility</p:attrName>
                                        </p:attrNameLst>
                                      </p:cBhvr>
                                      <p:to>
                                        <p:strVal val="visible"/>
                                      </p:to>
                                    </p:set>
                                    <p:animEffect transition="in" filter="fade">
                                      <p:cBhvr>
                                        <p:cTn id="12" dur="400"/>
                                        <p:tgtEl>
                                          <p:spTgt spid="44"/>
                                        </p:tgtEl>
                                      </p:cBhvr>
                                    </p:animEffect>
                                  </p:childTnLst>
                                </p:cTn>
                              </p:par>
                              <p:par>
                                <p:cTn id="13" presetID="42" presetClass="path" presetSubtype="0" accel="50000" decel="50000" fill="hold" grpId="1" nodeType="withEffect">
                                  <p:stCondLst>
                                    <p:cond delay="0"/>
                                  </p:stCondLst>
                                  <p:childTnLst>
                                    <p:animMotion origin="layout" path="M -4.375E-6 2.59259E-6 L -4.375E-6 0.08426 " pathEditMode="relative" rAng="0" ptsTypes="AA">
                                      <p:cBhvr>
                                        <p:cTn id="14" dur="800" spd="-100000" fill="hold"/>
                                        <p:tgtEl>
                                          <p:spTgt spid="44"/>
                                        </p:tgtEl>
                                        <p:attrNameLst>
                                          <p:attrName>ppt_x</p:attrName>
                                          <p:attrName>ppt_y</p:attrName>
                                        </p:attrNameLst>
                                      </p:cBhvr>
                                      <p:rCtr x="0" y="4213"/>
                                    </p:animMotion>
                                  </p:childTnLst>
                                </p:cTn>
                              </p:par>
                              <p:par>
                                <p:cTn id="15" presetID="10" presetClass="entr" presetSubtype="0" fill="hold" nodeType="withEffect">
                                  <p:stCondLst>
                                    <p:cond delay="900"/>
                                  </p:stCondLst>
                                  <p:childTnLst>
                                    <p:set>
                                      <p:cBhvr>
                                        <p:cTn id="16" dur="1" fill="hold">
                                          <p:stCondLst>
                                            <p:cond delay="0"/>
                                          </p:stCondLst>
                                        </p:cTn>
                                        <p:tgtEl>
                                          <p:spTgt spid="51"/>
                                        </p:tgtEl>
                                        <p:attrNameLst>
                                          <p:attrName>style.visibility</p:attrName>
                                        </p:attrNameLst>
                                      </p:cBhvr>
                                      <p:to>
                                        <p:strVal val="visible"/>
                                      </p:to>
                                    </p:set>
                                    <p:animEffect transition="in" filter="fade">
                                      <p:cBhvr>
                                        <p:cTn id="17" dur="200"/>
                                        <p:tgtEl>
                                          <p:spTgt spid="51"/>
                                        </p:tgtEl>
                                      </p:cBhvr>
                                    </p:animEffect>
                                  </p:childTnLst>
                                </p:cTn>
                              </p:par>
                              <p:par>
                                <p:cTn id="18" presetID="10" presetClass="entr" presetSubtype="0" fill="hold" grpId="0" nodeType="withEffect">
                                  <p:stCondLst>
                                    <p:cond delay="500"/>
                                  </p:stCondLst>
                                  <p:childTnLst>
                                    <p:set>
                                      <p:cBhvr>
                                        <p:cTn id="19" dur="1" fill="hold">
                                          <p:stCondLst>
                                            <p:cond delay="0"/>
                                          </p:stCondLst>
                                        </p:cTn>
                                        <p:tgtEl>
                                          <p:spTgt spid="57"/>
                                        </p:tgtEl>
                                        <p:attrNameLst>
                                          <p:attrName>style.visibility</p:attrName>
                                        </p:attrNameLst>
                                      </p:cBhvr>
                                      <p:to>
                                        <p:strVal val="visible"/>
                                      </p:to>
                                    </p:set>
                                    <p:animEffect transition="in" filter="fade">
                                      <p:cBhvr>
                                        <p:cTn id="20" dur="200"/>
                                        <p:tgtEl>
                                          <p:spTgt spid="57"/>
                                        </p:tgtEl>
                                      </p:cBhvr>
                                    </p:animEffect>
                                  </p:childTnLst>
                                </p:cTn>
                              </p:par>
                              <p:par>
                                <p:cTn id="21" presetID="10" presetClass="entr" presetSubtype="0" fill="hold" nodeType="withEffect">
                                  <p:stCondLst>
                                    <p:cond delay="900"/>
                                  </p:stCondLst>
                                  <p:childTnLst>
                                    <p:set>
                                      <p:cBhvr>
                                        <p:cTn id="22" dur="1" fill="hold">
                                          <p:stCondLst>
                                            <p:cond delay="0"/>
                                          </p:stCondLst>
                                        </p:cTn>
                                        <p:tgtEl>
                                          <p:spTgt spid="49"/>
                                        </p:tgtEl>
                                        <p:attrNameLst>
                                          <p:attrName>style.visibility</p:attrName>
                                        </p:attrNameLst>
                                      </p:cBhvr>
                                      <p:to>
                                        <p:strVal val="visible"/>
                                      </p:to>
                                    </p:set>
                                    <p:animEffect transition="in" filter="fade">
                                      <p:cBhvr>
                                        <p:cTn id="23" dur="200"/>
                                        <p:tgtEl>
                                          <p:spTgt spid="49"/>
                                        </p:tgtEl>
                                      </p:cBhvr>
                                    </p:animEffect>
                                  </p:childTnLst>
                                </p:cTn>
                              </p:par>
                              <p:par>
                                <p:cTn id="24" presetID="10" presetClass="entr" presetSubtype="0" fill="hold" grpId="0" nodeType="withEffect">
                                  <p:stCondLst>
                                    <p:cond delay="700"/>
                                  </p:stCondLst>
                                  <p:childTnLst>
                                    <p:set>
                                      <p:cBhvr>
                                        <p:cTn id="25" dur="1" fill="hold">
                                          <p:stCondLst>
                                            <p:cond delay="0"/>
                                          </p:stCondLst>
                                        </p:cTn>
                                        <p:tgtEl>
                                          <p:spTgt spid="50"/>
                                        </p:tgtEl>
                                        <p:attrNameLst>
                                          <p:attrName>style.visibility</p:attrName>
                                        </p:attrNameLst>
                                      </p:cBhvr>
                                      <p:to>
                                        <p:strVal val="visible"/>
                                      </p:to>
                                    </p:set>
                                    <p:animEffect transition="in" filter="fade">
                                      <p:cBhvr>
                                        <p:cTn id="26" dur="200"/>
                                        <p:tgtEl>
                                          <p:spTgt spid="50"/>
                                        </p:tgtEl>
                                      </p:cBhvr>
                                    </p:animEffect>
                                  </p:childTnLst>
                                </p:cTn>
                              </p:par>
                              <p:par>
                                <p:cTn id="27" presetID="10" presetClass="entr" presetSubtype="0" fill="hold" nodeType="withEffect">
                                  <p:stCondLst>
                                    <p:cond delay="900"/>
                                  </p:stCondLst>
                                  <p:childTnLst>
                                    <p:set>
                                      <p:cBhvr>
                                        <p:cTn id="28" dur="1" fill="hold">
                                          <p:stCondLst>
                                            <p:cond delay="0"/>
                                          </p:stCondLst>
                                        </p:cTn>
                                        <p:tgtEl>
                                          <p:spTgt spid="48"/>
                                        </p:tgtEl>
                                        <p:attrNameLst>
                                          <p:attrName>style.visibility</p:attrName>
                                        </p:attrNameLst>
                                      </p:cBhvr>
                                      <p:to>
                                        <p:strVal val="visible"/>
                                      </p:to>
                                    </p:set>
                                    <p:animEffect transition="in" filter="fade">
                                      <p:cBhvr>
                                        <p:cTn id="29" dur="200"/>
                                        <p:tgtEl>
                                          <p:spTgt spid="48"/>
                                        </p:tgtEl>
                                      </p:cBhvr>
                                    </p:animEffect>
                                  </p:childTnLst>
                                </p:cTn>
                              </p:par>
                              <p:par>
                                <p:cTn id="30" presetID="10" presetClass="entr" presetSubtype="0" fill="hold" grpId="0" nodeType="withEffect">
                                  <p:stCondLst>
                                    <p:cond delay="900"/>
                                  </p:stCondLst>
                                  <p:childTnLst>
                                    <p:set>
                                      <p:cBhvr>
                                        <p:cTn id="31" dur="1" fill="hold">
                                          <p:stCondLst>
                                            <p:cond delay="0"/>
                                          </p:stCondLst>
                                        </p:cTn>
                                        <p:tgtEl>
                                          <p:spTgt spid="52"/>
                                        </p:tgtEl>
                                        <p:attrNameLst>
                                          <p:attrName>style.visibility</p:attrName>
                                        </p:attrNameLst>
                                      </p:cBhvr>
                                      <p:to>
                                        <p:strVal val="visible"/>
                                      </p:to>
                                    </p:set>
                                    <p:animEffect transition="in" filter="fade">
                                      <p:cBhvr>
                                        <p:cTn id="32" dur="200"/>
                                        <p:tgtEl>
                                          <p:spTgt spid="52"/>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9"/>
                                        </p:tgtEl>
                                        <p:attrNameLst>
                                          <p:attrName>style.visibility</p:attrName>
                                        </p:attrNameLst>
                                      </p:cBhvr>
                                      <p:to>
                                        <p:strVal val="visible"/>
                                      </p:to>
                                    </p:set>
                                    <p:animEffect transition="in" filter="fade">
                                      <p:cBhvr>
                                        <p:cTn id="35" dur="400"/>
                                        <p:tgtEl>
                                          <p:spTgt spid="39"/>
                                        </p:tgtEl>
                                      </p:cBhvr>
                                    </p:animEffect>
                                  </p:childTnLst>
                                </p:cTn>
                              </p:par>
                              <p:par>
                                <p:cTn id="36" presetID="42" presetClass="path" presetSubtype="0" accel="50000" decel="50000" fill="hold" grpId="1" nodeType="withEffect">
                                  <p:stCondLst>
                                    <p:cond delay="0"/>
                                  </p:stCondLst>
                                  <p:childTnLst>
                                    <p:animMotion origin="layout" path="M 1.38889E-6 -1.85185E-6 L 1.38889E-6 0.08426 " pathEditMode="relative" rAng="0" ptsTypes="AA">
                                      <p:cBhvr>
                                        <p:cTn id="37" dur="800" spd="-100000" fill="hold"/>
                                        <p:tgtEl>
                                          <p:spTgt spid="39"/>
                                        </p:tgtEl>
                                        <p:attrNameLst>
                                          <p:attrName>ppt_x</p:attrName>
                                          <p:attrName>ppt_y</p:attrName>
                                        </p:attrNameLst>
                                      </p:cBhvr>
                                      <p:rCtr x="0" y="4213"/>
                                    </p:animMotion>
                                  </p:childTnLst>
                                </p:cTn>
                              </p:par>
                              <p:par>
                                <p:cTn id="38" presetID="10" presetClass="entr" presetSubtype="0" fill="hold" nodeType="withEffect">
                                  <p:stCondLst>
                                    <p:cond delay="900"/>
                                  </p:stCondLst>
                                  <p:childTnLst>
                                    <p:set>
                                      <p:cBhvr>
                                        <p:cTn id="39" dur="1" fill="hold">
                                          <p:stCondLst>
                                            <p:cond delay="0"/>
                                          </p:stCondLst>
                                        </p:cTn>
                                        <p:tgtEl>
                                          <p:spTgt spid="40"/>
                                        </p:tgtEl>
                                        <p:attrNameLst>
                                          <p:attrName>style.visibility</p:attrName>
                                        </p:attrNameLst>
                                      </p:cBhvr>
                                      <p:to>
                                        <p:strVal val="visible"/>
                                      </p:to>
                                    </p:set>
                                    <p:animEffect transition="in" filter="fade">
                                      <p:cBhvr>
                                        <p:cTn id="40" dur="200"/>
                                        <p:tgtEl>
                                          <p:spTgt spid="40"/>
                                        </p:tgtEl>
                                      </p:cBhvr>
                                    </p:animEffect>
                                  </p:childTnLst>
                                </p:cTn>
                              </p:par>
                              <p:par>
                                <p:cTn id="41" presetID="10" presetClass="entr" presetSubtype="0" fill="hold" grpId="0" nodeType="withEffect">
                                  <p:stCondLst>
                                    <p:cond delay="300"/>
                                  </p:stCondLst>
                                  <p:childTnLst>
                                    <p:set>
                                      <p:cBhvr>
                                        <p:cTn id="42" dur="1" fill="hold">
                                          <p:stCondLst>
                                            <p:cond delay="0"/>
                                          </p:stCondLst>
                                        </p:cTn>
                                        <p:tgtEl>
                                          <p:spTgt spid="47"/>
                                        </p:tgtEl>
                                        <p:attrNameLst>
                                          <p:attrName>style.visibility</p:attrName>
                                        </p:attrNameLst>
                                      </p:cBhvr>
                                      <p:to>
                                        <p:strVal val="visible"/>
                                      </p:to>
                                    </p:set>
                                    <p:animEffect transition="in" filter="fade">
                                      <p:cBhvr>
                                        <p:cTn id="43" dur="200"/>
                                        <p:tgtEl>
                                          <p:spTgt spid="47"/>
                                        </p:tgtEl>
                                      </p:cBhvr>
                                    </p:animEffect>
                                  </p:childTnLst>
                                </p:cTn>
                              </p:par>
                              <p:par>
                                <p:cTn id="44" presetID="42" presetClass="entr" presetSubtype="0" fill="hold" nodeType="withEffect">
                                  <p:stCondLst>
                                    <p:cond delay="600"/>
                                  </p:stCondLst>
                                  <p:childTnLst>
                                    <p:set>
                                      <p:cBhvr>
                                        <p:cTn id="45" dur="1" fill="hold">
                                          <p:stCondLst>
                                            <p:cond delay="0"/>
                                          </p:stCondLst>
                                        </p:cTn>
                                        <p:tgtEl>
                                          <p:spTgt spid="9"/>
                                        </p:tgtEl>
                                        <p:attrNameLst>
                                          <p:attrName>style.visibility</p:attrName>
                                        </p:attrNameLst>
                                      </p:cBhvr>
                                      <p:to>
                                        <p:strVal val="visible"/>
                                      </p:to>
                                    </p:set>
                                    <p:animEffect transition="in" filter="fade">
                                      <p:cBhvr>
                                        <p:cTn id="46" dur="400"/>
                                        <p:tgtEl>
                                          <p:spTgt spid="9"/>
                                        </p:tgtEl>
                                      </p:cBhvr>
                                    </p:animEffect>
                                    <p:anim calcmode="lin" valueType="num">
                                      <p:cBhvr>
                                        <p:cTn id="47" dur="400" fill="hold"/>
                                        <p:tgtEl>
                                          <p:spTgt spid="9"/>
                                        </p:tgtEl>
                                        <p:attrNameLst>
                                          <p:attrName>ppt_x</p:attrName>
                                        </p:attrNameLst>
                                      </p:cBhvr>
                                      <p:tavLst>
                                        <p:tav tm="0">
                                          <p:val>
                                            <p:strVal val="#ppt_x"/>
                                          </p:val>
                                        </p:tav>
                                        <p:tav tm="100000">
                                          <p:val>
                                            <p:strVal val="#ppt_x"/>
                                          </p:val>
                                        </p:tav>
                                      </p:tavLst>
                                    </p:anim>
                                    <p:anim calcmode="lin" valueType="num">
                                      <p:cBhvr>
                                        <p:cTn id="48" dur="400" fill="hold"/>
                                        <p:tgtEl>
                                          <p:spTgt spid="9"/>
                                        </p:tgtEl>
                                        <p:attrNameLst>
                                          <p:attrName>ppt_y</p:attrName>
                                        </p:attrNameLst>
                                      </p:cBhvr>
                                      <p:tavLst>
                                        <p:tav tm="0">
                                          <p:val>
                                            <p:strVal val="#ppt_y+.1"/>
                                          </p:val>
                                        </p:tav>
                                        <p:tav tm="100000">
                                          <p:val>
                                            <p:strVal val="#ppt_y"/>
                                          </p:val>
                                        </p:tav>
                                      </p:tavLst>
                                    </p:anim>
                                  </p:childTnLst>
                                </p:cTn>
                              </p:par>
                              <p:par>
                                <p:cTn id="49" presetID="42" presetClass="entr" presetSubtype="0" fill="hold" grpId="0" nodeType="withEffect">
                                  <p:stCondLst>
                                    <p:cond delay="900"/>
                                  </p:stCondLst>
                                  <p:childTnLst>
                                    <p:set>
                                      <p:cBhvr>
                                        <p:cTn id="50" dur="1" fill="hold">
                                          <p:stCondLst>
                                            <p:cond delay="0"/>
                                          </p:stCondLst>
                                        </p:cTn>
                                        <p:tgtEl>
                                          <p:spTgt spid="12"/>
                                        </p:tgtEl>
                                        <p:attrNameLst>
                                          <p:attrName>style.visibility</p:attrName>
                                        </p:attrNameLst>
                                      </p:cBhvr>
                                      <p:to>
                                        <p:strVal val="visible"/>
                                      </p:to>
                                    </p:set>
                                    <p:animEffect transition="in" filter="fade">
                                      <p:cBhvr>
                                        <p:cTn id="51" dur="200"/>
                                        <p:tgtEl>
                                          <p:spTgt spid="12"/>
                                        </p:tgtEl>
                                      </p:cBhvr>
                                    </p:animEffect>
                                    <p:anim calcmode="lin" valueType="num">
                                      <p:cBhvr>
                                        <p:cTn id="52" dur="200" fill="hold"/>
                                        <p:tgtEl>
                                          <p:spTgt spid="12"/>
                                        </p:tgtEl>
                                        <p:attrNameLst>
                                          <p:attrName>ppt_x</p:attrName>
                                        </p:attrNameLst>
                                      </p:cBhvr>
                                      <p:tavLst>
                                        <p:tav tm="0">
                                          <p:val>
                                            <p:strVal val="#ppt_x"/>
                                          </p:val>
                                        </p:tav>
                                        <p:tav tm="100000">
                                          <p:val>
                                            <p:strVal val="#ppt_x"/>
                                          </p:val>
                                        </p:tav>
                                      </p:tavLst>
                                    </p:anim>
                                    <p:anim calcmode="lin" valueType="num">
                                      <p:cBhvr>
                                        <p:cTn id="53" dur="200" fill="hold"/>
                                        <p:tgtEl>
                                          <p:spTgt spid="12"/>
                                        </p:tgtEl>
                                        <p:attrNameLst>
                                          <p:attrName>ppt_y</p:attrName>
                                        </p:attrNameLst>
                                      </p:cBhvr>
                                      <p:tavLst>
                                        <p:tav tm="0">
                                          <p:val>
                                            <p:strVal val="#ppt_y+.1"/>
                                          </p:val>
                                        </p:tav>
                                        <p:tav tm="100000">
                                          <p:val>
                                            <p:strVal val="#ppt_y"/>
                                          </p:val>
                                        </p:tav>
                                      </p:tavLst>
                                    </p:anim>
                                  </p:childTnLst>
                                </p:cTn>
                              </p:par>
                              <p:par>
                                <p:cTn id="54" presetID="42" presetClass="entr" presetSubtype="0" fill="hold" nodeType="withEffect">
                                  <p:stCondLst>
                                    <p:cond delay="900"/>
                                  </p:stCondLst>
                                  <p:childTnLst>
                                    <p:set>
                                      <p:cBhvr>
                                        <p:cTn id="55" dur="1" fill="hold">
                                          <p:stCondLst>
                                            <p:cond delay="0"/>
                                          </p:stCondLst>
                                        </p:cTn>
                                        <p:tgtEl>
                                          <p:spTgt spid="11"/>
                                        </p:tgtEl>
                                        <p:attrNameLst>
                                          <p:attrName>style.visibility</p:attrName>
                                        </p:attrNameLst>
                                      </p:cBhvr>
                                      <p:to>
                                        <p:strVal val="visible"/>
                                      </p:to>
                                    </p:set>
                                    <p:animEffect transition="in" filter="fade">
                                      <p:cBhvr>
                                        <p:cTn id="56" dur="200"/>
                                        <p:tgtEl>
                                          <p:spTgt spid="11"/>
                                        </p:tgtEl>
                                      </p:cBhvr>
                                    </p:animEffect>
                                    <p:anim calcmode="lin" valueType="num">
                                      <p:cBhvr>
                                        <p:cTn id="57" dur="200" fill="hold"/>
                                        <p:tgtEl>
                                          <p:spTgt spid="11"/>
                                        </p:tgtEl>
                                        <p:attrNameLst>
                                          <p:attrName>ppt_x</p:attrName>
                                        </p:attrNameLst>
                                      </p:cBhvr>
                                      <p:tavLst>
                                        <p:tav tm="0">
                                          <p:val>
                                            <p:strVal val="#ppt_x"/>
                                          </p:val>
                                        </p:tav>
                                        <p:tav tm="100000">
                                          <p:val>
                                            <p:strVal val="#ppt_x"/>
                                          </p:val>
                                        </p:tav>
                                      </p:tavLst>
                                    </p:anim>
                                    <p:anim calcmode="lin" valueType="num">
                                      <p:cBhvr>
                                        <p:cTn id="58" dur="200" fill="hold"/>
                                        <p:tgtEl>
                                          <p:spTgt spid="11"/>
                                        </p:tgtEl>
                                        <p:attrNameLst>
                                          <p:attrName>ppt_y</p:attrName>
                                        </p:attrNameLst>
                                      </p:cBhvr>
                                      <p:tavLst>
                                        <p:tav tm="0">
                                          <p:val>
                                            <p:strVal val="#ppt_y+.1"/>
                                          </p:val>
                                        </p:tav>
                                        <p:tav tm="100000">
                                          <p:val>
                                            <p:strVal val="#ppt_y"/>
                                          </p:val>
                                        </p:tav>
                                      </p:tavLst>
                                    </p:anim>
                                  </p:childTnLst>
                                </p:cTn>
                              </p:par>
                              <p:par>
                                <p:cTn id="59" presetID="42" presetClass="entr" presetSubtype="0" fill="hold" nodeType="withEffect">
                                  <p:stCondLst>
                                    <p:cond delay="900"/>
                                  </p:stCondLst>
                                  <p:childTnLst>
                                    <p:set>
                                      <p:cBhvr>
                                        <p:cTn id="60" dur="1" fill="hold">
                                          <p:stCondLst>
                                            <p:cond delay="0"/>
                                          </p:stCondLst>
                                        </p:cTn>
                                        <p:tgtEl>
                                          <p:spTgt spid="48"/>
                                        </p:tgtEl>
                                        <p:attrNameLst>
                                          <p:attrName>style.visibility</p:attrName>
                                        </p:attrNameLst>
                                      </p:cBhvr>
                                      <p:to>
                                        <p:strVal val="visible"/>
                                      </p:to>
                                    </p:set>
                                    <p:animEffect transition="in" filter="fade">
                                      <p:cBhvr>
                                        <p:cTn id="61" dur="200"/>
                                        <p:tgtEl>
                                          <p:spTgt spid="48"/>
                                        </p:tgtEl>
                                      </p:cBhvr>
                                    </p:animEffect>
                                    <p:anim calcmode="lin" valueType="num">
                                      <p:cBhvr>
                                        <p:cTn id="62" dur="200" fill="hold"/>
                                        <p:tgtEl>
                                          <p:spTgt spid="48"/>
                                        </p:tgtEl>
                                        <p:attrNameLst>
                                          <p:attrName>ppt_x</p:attrName>
                                        </p:attrNameLst>
                                      </p:cBhvr>
                                      <p:tavLst>
                                        <p:tav tm="0">
                                          <p:val>
                                            <p:strVal val="#ppt_x"/>
                                          </p:val>
                                        </p:tav>
                                        <p:tav tm="100000">
                                          <p:val>
                                            <p:strVal val="#ppt_x"/>
                                          </p:val>
                                        </p:tav>
                                      </p:tavLst>
                                    </p:anim>
                                    <p:anim calcmode="lin" valueType="num">
                                      <p:cBhvr>
                                        <p:cTn id="63" dur="200" fill="hold"/>
                                        <p:tgtEl>
                                          <p:spTgt spid="48"/>
                                        </p:tgtEl>
                                        <p:attrNameLst>
                                          <p:attrName>ppt_y</p:attrName>
                                        </p:attrNameLst>
                                      </p:cBhvr>
                                      <p:tavLst>
                                        <p:tav tm="0">
                                          <p:val>
                                            <p:strVal val="#ppt_y+.1"/>
                                          </p:val>
                                        </p:tav>
                                        <p:tav tm="100000">
                                          <p:val>
                                            <p:strVal val="#ppt_y"/>
                                          </p:val>
                                        </p:tav>
                                      </p:tavLst>
                                    </p:anim>
                                  </p:childTnLst>
                                </p:cTn>
                              </p:par>
                              <p:par>
                                <p:cTn id="64" presetID="42" presetClass="entr" presetSubtype="0" fill="hold" grpId="0" nodeType="withEffect">
                                  <p:stCondLst>
                                    <p:cond delay="900"/>
                                  </p:stCondLst>
                                  <p:childTnLst>
                                    <p:set>
                                      <p:cBhvr>
                                        <p:cTn id="65" dur="1" fill="hold">
                                          <p:stCondLst>
                                            <p:cond delay="0"/>
                                          </p:stCondLst>
                                        </p:cTn>
                                        <p:tgtEl>
                                          <p:spTgt spid="29"/>
                                        </p:tgtEl>
                                        <p:attrNameLst>
                                          <p:attrName>style.visibility</p:attrName>
                                        </p:attrNameLst>
                                      </p:cBhvr>
                                      <p:to>
                                        <p:strVal val="visible"/>
                                      </p:to>
                                    </p:set>
                                    <p:animEffect transition="in" filter="fade">
                                      <p:cBhvr>
                                        <p:cTn id="66" dur="200"/>
                                        <p:tgtEl>
                                          <p:spTgt spid="29"/>
                                        </p:tgtEl>
                                      </p:cBhvr>
                                    </p:animEffect>
                                    <p:anim calcmode="lin" valueType="num">
                                      <p:cBhvr>
                                        <p:cTn id="67" dur="200" fill="hold"/>
                                        <p:tgtEl>
                                          <p:spTgt spid="29"/>
                                        </p:tgtEl>
                                        <p:attrNameLst>
                                          <p:attrName>ppt_x</p:attrName>
                                        </p:attrNameLst>
                                      </p:cBhvr>
                                      <p:tavLst>
                                        <p:tav tm="0">
                                          <p:val>
                                            <p:strVal val="#ppt_x"/>
                                          </p:val>
                                        </p:tav>
                                        <p:tav tm="100000">
                                          <p:val>
                                            <p:strVal val="#ppt_x"/>
                                          </p:val>
                                        </p:tav>
                                      </p:tavLst>
                                    </p:anim>
                                    <p:anim calcmode="lin" valueType="num">
                                      <p:cBhvr>
                                        <p:cTn id="68" dur="200" fill="hold"/>
                                        <p:tgtEl>
                                          <p:spTgt spid="29"/>
                                        </p:tgtEl>
                                        <p:attrNameLst>
                                          <p:attrName>ppt_y</p:attrName>
                                        </p:attrNameLst>
                                      </p:cBhvr>
                                      <p:tavLst>
                                        <p:tav tm="0">
                                          <p:val>
                                            <p:strVal val="#ppt_y+.1"/>
                                          </p:val>
                                        </p:tav>
                                        <p:tav tm="100000">
                                          <p:val>
                                            <p:strVal val="#ppt_y"/>
                                          </p:val>
                                        </p:tav>
                                      </p:tavLst>
                                    </p:anim>
                                  </p:childTnLst>
                                </p:cTn>
                              </p:par>
                              <p:par>
                                <p:cTn id="69" presetID="42" presetClass="entr" presetSubtype="0" fill="hold" nodeType="withEffect">
                                  <p:stCondLst>
                                    <p:cond delay="900"/>
                                  </p:stCondLst>
                                  <p:childTnLst>
                                    <p:set>
                                      <p:cBhvr>
                                        <p:cTn id="70" dur="1" fill="hold">
                                          <p:stCondLst>
                                            <p:cond delay="0"/>
                                          </p:stCondLst>
                                        </p:cTn>
                                        <p:tgtEl>
                                          <p:spTgt spid="16"/>
                                        </p:tgtEl>
                                        <p:attrNameLst>
                                          <p:attrName>style.visibility</p:attrName>
                                        </p:attrNameLst>
                                      </p:cBhvr>
                                      <p:to>
                                        <p:strVal val="visible"/>
                                      </p:to>
                                    </p:set>
                                    <p:animEffect transition="in" filter="fade">
                                      <p:cBhvr>
                                        <p:cTn id="71" dur="200"/>
                                        <p:tgtEl>
                                          <p:spTgt spid="16"/>
                                        </p:tgtEl>
                                      </p:cBhvr>
                                    </p:animEffect>
                                    <p:anim calcmode="lin" valueType="num">
                                      <p:cBhvr>
                                        <p:cTn id="72" dur="200" fill="hold"/>
                                        <p:tgtEl>
                                          <p:spTgt spid="16"/>
                                        </p:tgtEl>
                                        <p:attrNameLst>
                                          <p:attrName>ppt_x</p:attrName>
                                        </p:attrNameLst>
                                      </p:cBhvr>
                                      <p:tavLst>
                                        <p:tav tm="0">
                                          <p:val>
                                            <p:strVal val="#ppt_x"/>
                                          </p:val>
                                        </p:tav>
                                        <p:tav tm="100000">
                                          <p:val>
                                            <p:strVal val="#ppt_x"/>
                                          </p:val>
                                        </p:tav>
                                      </p:tavLst>
                                    </p:anim>
                                    <p:anim calcmode="lin" valueType="num">
                                      <p:cBhvr>
                                        <p:cTn id="73" dur="200" fill="hold"/>
                                        <p:tgtEl>
                                          <p:spTgt spid="16"/>
                                        </p:tgtEl>
                                        <p:attrNameLst>
                                          <p:attrName>ppt_y</p:attrName>
                                        </p:attrNameLst>
                                      </p:cBhvr>
                                      <p:tavLst>
                                        <p:tav tm="0">
                                          <p:val>
                                            <p:strVal val="#ppt_y+.1"/>
                                          </p:val>
                                        </p:tav>
                                        <p:tav tm="100000">
                                          <p:val>
                                            <p:strVal val="#ppt_y"/>
                                          </p:val>
                                        </p:tav>
                                      </p:tavLst>
                                    </p:anim>
                                  </p:childTnLst>
                                </p:cTn>
                              </p:par>
                              <p:par>
                                <p:cTn id="74" presetID="42" presetClass="entr" presetSubtype="0" fill="hold" nodeType="withEffect">
                                  <p:stCondLst>
                                    <p:cond delay="700"/>
                                  </p:stCondLst>
                                  <p:childTnLst>
                                    <p:set>
                                      <p:cBhvr>
                                        <p:cTn id="75" dur="1" fill="hold">
                                          <p:stCondLst>
                                            <p:cond delay="0"/>
                                          </p:stCondLst>
                                        </p:cTn>
                                        <p:tgtEl>
                                          <p:spTgt spid="49"/>
                                        </p:tgtEl>
                                        <p:attrNameLst>
                                          <p:attrName>style.visibility</p:attrName>
                                        </p:attrNameLst>
                                      </p:cBhvr>
                                      <p:to>
                                        <p:strVal val="visible"/>
                                      </p:to>
                                    </p:set>
                                    <p:animEffect transition="in" filter="fade">
                                      <p:cBhvr>
                                        <p:cTn id="76" dur="200"/>
                                        <p:tgtEl>
                                          <p:spTgt spid="49"/>
                                        </p:tgtEl>
                                      </p:cBhvr>
                                    </p:animEffect>
                                    <p:anim calcmode="lin" valueType="num">
                                      <p:cBhvr>
                                        <p:cTn id="77" dur="200" fill="hold"/>
                                        <p:tgtEl>
                                          <p:spTgt spid="49"/>
                                        </p:tgtEl>
                                        <p:attrNameLst>
                                          <p:attrName>ppt_x</p:attrName>
                                        </p:attrNameLst>
                                      </p:cBhvr>
                                      <p:tavLst>
                                        <p:tav tm="0">
                                          <p:val>
                                            <p:strVal val="#ppt_x"/>
                                          </p:val>
                                        </p:tav>
                                        <p:tav tm="100000">
                                          <p:val>
                                            <p:strVal val="#ppt_x"/>
                                          </p:val>
                                        </p:tav>
                                      </p:tavLst>
                                    </p:anim>
                                    <p:anim calcmode="lin" valueType="num">
                                      <p:cBhvr>
                                        <p:cTn id="78" dur="200" fill="hold"/>
                                        <p:tgtEl>
                                          <p:spTgt spid="49"/>
                                        </p:tgtEl>
                                        <p:attrNameLst>
                                          <p:attrName>ppt_y</p:attrName>
                                        </p:attrNameLst>
                                      </p:cBhvr>
                                      <p:tavLst>
                                        <p:tav tm="0">
                                          <p:val>
                                            <p:strVal val="#ppt_y+.1"/>
                                          </p:val>
                                        </p:tav>
                                        <p:tav tm="100000">
                                          <p:val>
                                            <p:strVal val="#ppt_y"/>
                                          </p:val>
                                        </p:tav>
                                      </p:tavLst>
                                    </p:anim>
                                  </p:childTnLst>
                                </p:cTn>
                              </p:par>
                              <p:par>
                                <p:cTn id="79" presetID="42" presetClass="entr" presetSubtype="0" fill="hold" grpId="0" nodeType="withEffect">
                                  <p:stCondLst>
                                    <p:cond delay="500"/>
                                  </p:stCondLst>
                                  <p:childTnLst>
                                    <p:set>
                                      <p:cBhvr>
                                        <p:cTn id="80" dur="1" fill="hold">
                                          <p:stCondLst>
                                            <p:cond delay="0"/>
                                          </p:stCondLst>
                                        </p:cTn>
                                        <p:tgtEl>
                                          <p:spTgt spid="31"/>
                                        </p:tgtEl>
                                        <p:attrNameLst>
                                          <p:attrName>style.visibility</p:attrName>
                                        </p:attrNameLst>
                                      </p:cBhvr>
                                      <p:to>
                                        <p:strVal val="visible"/>
                                      </p:to>
                                    </p:set>
                                    <p:animEffect transition="in" filter="fade">
                                      <p:cBhvr>
                                        <p:cTn id="81" dur="200"/>
                                        <p:tgtEl>
                                          <p:spTgt spid="31"/>
                                        </p:tgtEl>
                                      </p:cBhvr>
                                    </p:animEffect>
                                    <p:anim calcmode="lin" valueType="num">
                                      <p:cBhvr>
                                        <p:cTn id="82" dur="200" fill="hold"/>
                                        <p:tgtEl>
                                          <p:spTgt spid="31"/>
                                        </p:tgtEl>
                                        <p:attrNameLst>
                                          <p:attrName>ppt_x</p:attrName>
                                        </p:attrNameLst>
                                      </p:cBhvr>
                                      <p:tavLst>
                                        <p:tav tm="0">
                                          <p:val>
                                            <p:strVal val="#ppt_x"/>
                                          </p:val>
                                        </p:tav>
                                        <p:tav tm="100000">
                                          <p:val>
                                            <p:strVal val="#ppt_x"/>
                                          </p:val>
                                        </p:tav>
                                      </p:tavLst>
                                    </p:anim>
                                    <p:anim calcmode="lin" valueType="num">
                                      <p:cBhvr>
                                        <p:cTn id="83" dur="200" fill="hold"/>
                                        <p:tgtEl>
                                          <p:spTgt spid="31"/>
                                        </p:tgtEl>
                                        <p:attrNameLst>
                                          <p:attrName>ppt_y</p:attrName>
                                        </p:attrNameLst>
                                      </p:cBhvr>
                                      <p:tavLst>
                                        <p:tav tm="0">
                                          <p:val>
                                            <p:strVal val="#ppt_y+.1"/>
                                          </p:val>
                                        </p:tav>
                                        <p:tav tm="100000">
                                          <p:val>
                                            <p:strVal val="#ppt_y"/>
                                          </p:val>
                                        </p:tav>
                                      </p:tavLst>
                                    </p:anim>
                                  </p:childTnLst>
                                </p:cTn>
                              </p:par>
                              <p:par>
                                <p:cTn id="84" presetID="42" presetClass="entr" presetSubtype="0" fill="hold" nodeType="withEffect">
                                  <p:stCondLst>
                                    <p:cond delay="500"/>
                                  </p:stCondLst>
                                  <p:childTnLst>
                                    <p:set>
                                      <p:cBhvr>
                                        <p:cTn id="85" dur="1" fill="hold">
                                          <p:stCondLst>
                                            <p:cond delay="0"/>
                                          </p:stCondLst>
                                        </p:cTn>
                                        <p:tgtEl>
                                          <p:spTgt spid="14"/>
                                        </p:tgtEl>
                                        <p:attrNameLst>
                                          <p:attrName>style.visibility</p:attrName>
                                        </p:attrNameLst>
                                      </p:cBhvr>
                                      <p:to>
                                        <p:strVal val="visible"/>
                                      </p:to>
                                    </p:set>
                                    <p:animEffect transition="in" filter="fade">
                                      <p:cBhvr>
                                        <p:cTn id="86" dur="200"/>
                                        <p:tgtEl>
                                          <p:spTgt spid="14"/>
                                        </p:tgtEl>
                                      </p:cBhvr>
                                    </p:animEffect>
                                    <p:anim calcmode="lin" valueType="num">
                                      <p:cBhvr>
                                        <p:cTn id="87" dur="200" fill="hold"/>
                                        <p:tgtEl>
                                          <p:spTgt spid="14"/>
                                        </p:tgtEl>
                                        <p:attrNameLst>
                                          <p:attrName>ppt_x</p:attrName>
                                        </p:attrNameLst>
                                      </p:cBhvr>
                                      <p:tavLst>
                                        <p:tav tm="0">
                                          <p:val>
                                            <p:strVal val="#ppt_x"/>
                                          </p:val>
                                        </p:tav>
                                        <p:tav tm="100000">
                                          <p:val>
                                            <p:strVal val="#ppt_x"/>
                                          </p:val>
                                        </p:tav>
                                      </p:tavLst>
                                    </p:anim>
                                    <p:anim calcmode="lin" valueType="num">
                                      <p:cBhvr>
                                        <p:cTn id="88" dur="200" fill="hold"/>
                                        <p:tgtEl>
                                          <p:spTgt spid="14"/>
                                        </p:tgtEl>
                                        <p:attrNameLst>
                                          <p:attrName>ppt_y</p:attrName>
                                        </p:attrNameLst>
                                      </p:cBhvr>
                                      <p:tavLst>
                                        <p:tav tm="0">
                                          <p:val>
                                            <p:strVal val="#ppt_y+.1"/>
                                          </p:val>
                                        </p:tav>
                                        <p:tav tm="100000">
                                          <p:val>
                                            <p:strVal val="#ppt_y"/>
                                          </p:val>
                                        </p:tav>
                                      </p:tavLst>
                                    </p:anim>
                                  </p:childTnLst>
                                </p:cTn>
                              </p:par>
                              <p:par>
                                <p:cTn id="89" presetID="42" presetClass="entr" presetSubtype="0" fill="hold" nodeType="withEffect">
                                  <p:stCondLst>
                                    <p:cond delay="500"/>
                                  </p:stCondLst>
                                  <p:childTnLst>
                                    <p:set>
                                      <p:cBhvr>
                                        <p:cTn id="90" dur="1" fill="hold">
                                          <p:stCondLst>
                                            <p:cond delay="0"/>
                                          </p:stCondLst>
                                        </p:cTn>
                                        <p:tgtEl>
                                          <p:spTgt spid="51"/>
                                        </p:tgtEl>
                                        <p:attrNameLst>
                                          <p:attrName>style.visibility</p:attrName>
                                        </p:attrNameLst>
                                      </p:cBhvr>
                                      <p:to>
                                        <p:strVal val="visible"/>
                                      </p:to>
                                    </p:set>
                                    <p:animEffect transition="in" filter="fade">
                                      <p:cBhvr>
                                        <p:cTn id="91" dur="200"/>
                                        <p:tgtEl>
                                          <p:spTgt spid="51"/>
                                        </p:tgtEl>
                                      </p:cBhvr>
                                    </p:animEffect>
                                    <p:anim calcmode="lin" valueType="num">
                                      <p:cBhvr>
                                        <p:cTn id="92" dur="200" fill="hold"/>
                                        <p:tgtEl>
                                          <p:spTgt spid="51"/>
                                        </p:tgtEl>
                                        <p:attrNameLst>
                                          <p:attrName>ppt_x</p:attrName>
                                        </p:attrNameLst>
                                      </p:cBhvr>
                                      <p:tavLst>
                                        <p:tav tm="0">
                                          <p:val>
                                            <p:strVal val="#ppt_x"/>
                                          </p:val>
                                        </p:tav>
                                        <p:tav tm="100000">
                                          <p:val>
                                            <p:strVal val="#ppt_x"/>
                                          </p:val>
                                        </p:tav>
                                      </p:tavLst>
                                    </p:anim>
                                    <p:anim calcmode="lin" valueType="num">
                                      <p:cBhvr>
                                        <p:cTn id="93" dur="200" fill="hold"/>
                                        <p:tgtEl>
                                          <p:spTgt spid="51"/>
                                        </p:tgtEl>
                                        <p:attrNameLst>
                                          <p:attrName>ppt_y</p:attrName>
                                        </p:attrNameLst>
                                      </p:cBhvr>
                                      <p:tavLst>
                                        <p:tav tm="0">
                                          <p:val>
                                            <p:strVal val="#ppt_y+.1"/>
                                          </p:val>
                                        </p:tav>
                                        <p:tav tm="100000">
                                          <p:val>
                                            <p:strVal val="#ppt_y"/>
                                          </p:val>
                                        </p:tav>
                                      </p:tavLst>
                                    </p:anim>
                                  </p:childTnLst>
                                </p:cTn>
                              </p:par>
                              <p:par>
                                <p:cTn id="94" presetID="42" presetClass="entr" presetSubtype="0" fill="hold" nodeType="withEffect">
                                  <p:stCondLst>
                                    <p:cond delay="300"/>
                                  </p:stCondLst>
                                  <p:childTnLst>
                                    <p:set>
                                      <p:cBhvr>
                                        <p:cTn id="95" dur="1" fill="hold">
                                          <p:stCondLst>
                                            <p:cond delay="0"/>
                                          </p:stCondLst>
                                        </p:cTn>
                                        <p:tgtEl>
                                          <p:spTgt spid="21"/>
                                        </p:tgtEl>
                                        <p:attrNameLst>
                                          <p:attrName>style.visibility</p:attrName>
                                        </p:attrNameLst>
                                      </p:cBhvr>
                                      <p:to>
                                        <p:strVal val="visible"/>
                                      </p:to>
                                    </p:set>
                                    <p:animEffect transition="in" filter="fade">
                                      <p:cBhvr>
                                        <p:cTn id="96" dur="200"/>
                                        <p:tgtEl>
                                          <p:spTgt spid="21"/>
                                        </p:tgtEl>
                                      </p:cBhvr>
                                    </p:animEffect>
                                    <p:anim calcmode="lin" valueType="num">
                                      <p:cBhvr>
                                        <p:cTn id="97" dur="200" fill="hold"/>
                                        <p:tgtEl>
                                          <p:spTgt spid="21"/>
                                        </p:tgtEl>
                                        <p:attrNameLst>
                                          <p:attrName>ppt_x</p:attrName>
                                        </p:attrNameLst>
                                      </p:cBhvr>
                                      <p:tavLst>
                                        <p:tav tm="0">
                                          <p:val>
                                            <p:strVal val="#ppt_x"/>
                                          </p:val>
                                        </p:tav>
                                        <p:tav tm="100000">
                                          <p:val>
                                            <p:strVal val="#ppt_x"/>
                                          </p:val>
                                        </p:tav>
                                      </p:tavLst>
                                    </p:anim>
                                    <p:anim calcmode="lin" valueType="num">
                                      <p:cBhvr>
                                        <p:cTn id="98" dur="200" fill="hold"/>
                                        <p:tgtEl>
                                          <p:spTgt spid="21"/>
                                        </p:tgtEl>
                                        <p:attrNameLst>
                                          <p:attrName>ppt_y</p:attrName>
                                        </p:attrNameLst>
                                      </p:cBhvr>
                                      <p:tavLst>
                                        <p:tav tm="0">
                                          <p:val>
                                            <p:strVal val="#ppt_y+.1"/>
                                          </p:val>
                                        </p:tav>
                                        <p:tav tm="100000">
                                          <p:val>
                                            <p:strVal val="#ppt_y"/>
                                          </p:val>
                                        </p:tav>
                                      </p:tavLst>
                                    </p:anim>
                                  </p:childTnLst>
                                </p:cTn>
                              </p:par>
                              <p:par>
                                <p:cTn id="99" presetID="42" presetClass="entr" presetSubtype="0" fill="hold" grpId="0" nodeType="withEffect">
                                  <p:stCondLst>
                                    <p:cond delay="300"/>
                                  </p:stCondLst>
                                  <p:childTnLst>
                                    <p:set>
                                      <p:cBhvr>
                                        <p:cTn id="100" dur="1" fill="hold">
                                          <p:stCondLst>
                                            <p:cond delay="0"/>
                                          </p:stCondLst>
                                        </p:cTn>
                                        <p:tgtEl>
                                          <p:spTgt spid="41"/>
                                        </p:tgtEl>
                                        <p:attrNameLst>
                                          <p:attrName>style.visibility</p:attrName>
                                        </p:attrNameLst>
                                      </p:cBhvr>
                                      <p:to>
                                        <p:strVal val="visible"/>
                                      </p:to>
                                    </p:set>
                                    <p:animEffect transition="in" filter="fade">
                                      <p:cBhvr>
                                        <p:cTn id="101" dur="200"/>
                                        <p:tgtEl>
                                          <p:spTgt spid="41"/>
                                        </p:tgtEl>
                                      </p:cBhvr>
                                    </p:animEffect>
                                    <p:anim calcmode="lin" valueType="num">
                                      <p:cBhvr>
                                        <p:cTn id="102" dur="200" fill="hold"/>
                                        <p:tgtEl>
                                          <p:spTgt spid="41"/>
                                        </p:tgtEl>
                                        <p:attrNameLst>
                                          <p:attrName>ppt_x</p:attrName>
                                        </p:attrNameLst>
                                      </p:cBhvr>
                                      <p:tavLst>
                                        <p:tav tm="0">
                                          <p:val>
                                            <p:strVal val="#ppt_x"/>
                                          </p:val>
                                        </p:tav>
                                        <p:tav tm="100000">
                                          <p:val>
                                            <p:strVal val="#ppt_x"/>
                                          </p:val>
                                        </p:tav>
                                      </p:tavLst>
                                    </p:anim>
                                    <p:anim calcmode="lin" valueType="num">
                                      <p:cBhvr>
                                        <p:cTn id="103" dur="200" fill="hold"/>
                                        <p:tgtEl>
                                          <p:spTgt spid="41"/>
                                        </p:tgtEl>
                                        <p:attrNameLst>
                                          <p:attrName>ppt_y</p:attrName>
                                        </p:attrNameLst>
                                      </p:cBhvr>
                                      <p:tavLst>
                                        <p:tav tm="0">
                                          <p:val>
                                            <p:strVal val="#ppt_y+.1"/>
                                          </p:val>
                                        </p:tav>
                                        <p:tav tm="100000">
                                          <p:val>
                                            <p:strVal val="#ppt_y"/>
                                          </p:val>
                                        </p:tav>
                                      </p:tavLst>
                                    </p:anim>
                                  </p:childTnLst>
                                </p:cTn>
                              </p:par>
                              <p:par>
                                <p:cTn id="104" presetID="42" presetClass="entr" presetSubtype="0" fill="hold" nodeType="withEffect">
                                  <p:stCondLst>
                                    <p:cond delay="300"/>
                                  </p:stCondLst>
                                  <p:childTnLst>
                                    <p:set>
                                      <p:cBhvr>
                                        <p:cTn id="105" dur="1" fill="hold">
                                          <p:stCondLst>
                                            <p:cond delay="0"/>
                                          </p:stCondLst>
                                        </p:cTn>
                                        <p:tgtEl>
                                          <p:spTgt spid="40"/>
                                        </p:tgtEl>
                                        <p:attrNameLst>
                                          <p:attrName>style.visibility</p:attrName>
                                        </p:attrNameLst>
                                      </p:cBhvr>
                                      <p:to>
                                        <p:strVal val="visible"/>
                                      </p:to>
                                    </p:set>
                                    <p:animEffect transition="in" filter="fade">
                                      <p:cBhvr>
                                        <p:cTn id="106" dur="200"/>
                                        <p:tgtEl>
                                          <p:spTgt spid="40"/>
                                        </p:tgtEl>
                                      </p:cBhvr>
                                    </p:animEffect>
                                    <p:anim calcmode="lin" valueType="num">
                                      <p:cBhvr>
                                        <p:cTn id="107" dur="200" fill="hold"/>
                                        <p:tgtEl>
                                          <p:spTgt spid="40"/>
                                        </p:tgtEl>
                                        <p:attrNameLst>
                                          <p:attrName>ppt_x</p:attrName>
                                        </p:attrNameLst>
                                      </p:cBhvr>
                                      <p:tavLst>
                                        <p:tav tm="0">
                                          <p:val>
                                            <p:strVal val="#ppt_x"/>
                                          </p:val>
                                        </p:tav>
                                        <p:tav tm="100000">
                                          <p:val>
                                            <p:strVal val="#ppt_x"/>
                                          </p:val>
                                        </p:tav>
                                      </p:tavLst>
                                    </p:anim>
                                    <p:anim calcmode="lin" valueType="num">
                                      <p:cBhvr>
                                        <p:cTn id="108" dur="200" fill="hold"/>
                                        <p:tgtEl>
                                          <p:spTgt spid="40"/>
                                        </p:tgtEl>
                                        <p:attrNameLst>
                                          <p:attrName>ppt_y</p:attrName>
                                        </p:attrNameLst>
                                      </p:cBhvr>
                                      <p:tavLst>
                                        <p:tav tm="0">
                                          <p:val>
                                            <p:strVal val="#ppt_y+.1"/>
                                          </p:val>
                                        </p:tav>
                                        <p:tav tm="100000">
                                          <p:val>
                                            <p:strVal val="#ppt_y"/>
                                          </p:val>
                                        </p:tav>
                                      </p:tavLst>
                                    </p:anim>
                                  </p:childTnLst>
                                </p:cTn>
                              </p:par>
                              <p:par>
                                <p:cTn id="109" presetID="10" presetClass="entr" presetSubtype="0" fill="hold" grpId="0" nodeType="withEffect">
                                  <p:stCondLst>
                                    <p:cond delay="0"/>
                                  </p:stCondLst>
                                  <p:childTnLst>
                                    <p:set>
                                      <p:cBhvr>
                                        <p:cTn id="110" dur="1" fill="hold">
                                          <p:stCondLst>
                                            <p:cond delay="0"/>
                                          </p:stCondLst>
                                        </p:cTn>
                                        <p:tgtEl>
                                          <p:spTgt spid="26"/>
                                        </p:tgtEl>
                                        <p:attrNameLst>
                                          <p:attrName>style.visibility</p:attrName>
                                        </p:attrNameLst>
                                      </p:cBhvr>
                                      <p:to>
                                        <p:strVal val="visible"/>
                                      </p:to>
                                    </p:set>
                                    <p:animEffect transition="in" filter="fade">
                                      <p:cBhvr>
                                        <p:cTn id="111" dur="400"/>
                                        <p:tgtEl>
                                          <p:spTgt spid="26"/>
                                        </p:tgtEl>
                                      </p:cBhvr>
                                    </p:animEffect>
                                  </p:childTnLst>
                                </p:cTn>
                              </p:par>
                              <p:par>
                                <p:cTn id="112" presetID="42" presetClass="path" presetSubtype="0" accel="50000" decel="50000" fill="hold" grpId="1" nodeType="withEffect">
                                  <p:stCondLst>
                                    <p:cond delay="0"/>
                                  </p:stCondLst>
                                  <p:childTnLst>
                                    <p:animMotion origin="layout" path="M 1.38889E-6 3.7037E-6 L 1.38889E-6 0.08426 " pathEditMode="relative" rAng="0" ptsTypes="AA">
                                      <p:cBhvr>
                                        <p:cTn id="113" dur="800" spd="-100000" fill="hold"/>
                                        <p:tgtEl>
                                          <p:spTgt spid="26"/>
                                        </p:tgtEl>
                                        <p:attrNameLst>
                                          <p:attrName>ppt_x</p:attrName>
                                          <p:attrName>ppt_y</p:attrName>
                                        </p:attrNameLst>
                                      </p:cBhvr>
                                      <p:rCtr x="0" y="421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39" grpId="1" animBg="1"/>
      <p:bldP spid="26" grpId="0" animBg="1"/>
      <p:bldP spid="26" grpId="1" animBg="1"/>
      <p:bldP spid="43" grpId="0" animBg="1"/>
      <p:bldP spid="43" grpId="1" animBg="1"/>
      <p:bldP spid="44" grpId="0" animBg="1"/>
      <p:bldP spid="44" grpId="1" animBg="1"/>
      <p:bldP spid="50" grpId="0"/>
      <p:bldP spid="52" grpId="0"/>
      <p:bldP spid="57" grpId="0"/>
      <p:bldP spid="12" grpId="0" animBg="1"/>
      <p:bldP spid="29" grpId="0" animBg="1"/>
      <p:bldP spid="31" grpId="0" animBg="1"/>
      <p:bldP spid="41" grpId="0" animBg="1"/>
      <p:bldP spid="4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9F51A31-1C14-284F-A34A-ABE51BBBA4A4}"/>
              </a:ext>
            </a:extLst>
          </p:cNvPr>
          <p:cNvPicPr>
            <a:picLocks noChangeAspect="1"/>
          </p:cNvPicPr>
          <p:nvPr/>
        </p:nvPicPr>
        <p:blipFill>
          <a:blip r:embed="rId3"/>
          <a:stretch>
            <a:fillRect/>
          </a:stretch>
        </p:blipFill>
        <p:spPr>
          <a:xfrm>
            <a:off x="754569" y="0"/>
            <a:ext cx="9802320" cy="6858000"/>
          </a:xfrm>
          <a:prstGeom prst="rect">
            <a:avLst/>
          </a:prstGeom>
        </p:spPr>
      </p:pic>
      <p:sp>
        <p:nvSpPr>
          <p:cNvPr id="205" name="TextBox 204"/>
          <p:cNvSpPr txBox="1"/>
          <p:nvPr/>
        </p:nvSpPr>
        <p:spPr>
          <a:xfrm>
            <a:off x="9325701" y="3990390"/>
            <a:ext cx="2864031" cy="861774"/>
          </a:xfrm>
          <a:prstGeom prst="rect">
            <a:avLst/>
          </a:prstGeom>
          <a:solidFill>
            <a:schemeClr val="tx1">
              <a:alpha val="75000"/>
            </a:schemeClr>
          </a:solidFill>
        </p:spPr>
        <p:txBody>
          <a:bodyPr wrap="square" lIns="201168" tIns="137160" rIns="640080" bIns="13716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rPr>
              <a:t>Map on Sample Population</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solidFill>
                <a:effectLst/>
                <a:uLnTx/>
                <a:uFillTx/>
                <a:latin typeface="Calibri" panose="020F0502020204030204"/>
                <a:ea typeface="+mn-ea"/>
                <a:cs typeface="+mn-cs"/>
              </a:rPr>
              <a:t>Basic view of sample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solidFill>
                <a:effectLst/>
                <a:uLnTx/>
                <a:uFillTx/>
                <a:latin typeface="Calibri" panose="020F0502020204030204"/>
                <a:ea typeface="+mn-ea"/>
                <a:cs typeface="+mn-cs"/>
              </a:rPr>
              <a:t>population on states.</a:t>
            </a:r>
          </a:p>
        </p:txBody>
      </p:sp>
      <p:sp>
        <p:nvSpPr>
          <p:cNvPr id="217" name="Oval 216"/>
          <p:cNvSpPr/>
          <p:nvPr/>
        </p:nvSpPr>
        <p:spPr>
          <a:xfrm flipH="1">
            <a:off x="5421109" y="1380739"/>
            <a:ext cx="1013644" cy="1013644"/>
          </a:xfrm>
          <a:prstGeom prst="ellipse">
            <a:avLst/>
          </a:prstGeom>
          <a:solidFill>
            <a:schemeClr val="bg1">
              <a:lumMod val="95000"/>
              <a:alpha val="90000"/>
            </a:schemeClr>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218" name="Oval 217"/>
          <p:cNvSpPr/>
          <p:nvPr/>
        </p:nvSpPr>
        <p:spPr>
          <a:xfrm>
            <a:off x="2150881" y="1806693"/>
            <a:ext cx="1013644" cy="1013644"/>
          </a:xfrm>
          <a:prstGeom prst="ellipse">
            <a:avLst/>
          </a:prstGeom>
          <a:solidFill>
            <a:schemeClr val="bg1">
              <a:lumMod val="95000"/>
              <a:alpha val="90000"/>
            </a:schemeClr>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221" name="Oval 220"/>
          <p:cNvSpPr/>
          <p:nvPr/>
        </p:nvSpPr>
        <p:spPr>
          <a:xfrm flipH="1">
            <a:off x="3945623" y="3667788"/>
            <a:ext cx="734879" cy="734879"/>
          </a:xfrm>
          <a:prstGeom prst="ellipse">
            <a:avLst/>
          </a:prstGeom>
          <a:solidFill>
            <a:schemeClr val="bg1">
              <a:lumMod val="95000"/>
              <a:alpha val="90000"/>
            </a:schemeClr>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222" name="Oval 221"/>
          <p:cNvSpPr/>
          <p:nvPr/>
        </p:nvSpPr>
        <p:spPr>
          <a:xfrm flipH="1">
            <a:off x="8463898" y="1694492"/>
            <a:ext cx="736546" cy="736546"/>
          </a:xfrm>
          <a:prstGeom prst="ellipse">
            <a:avLst/>
          </a:prstGeom>
          <a:solidFill>
            <a:schemeClr val="bg1">
              <a:lumMod val="95000"/>
              <a:alpha val="90000"/>
            </a:schemeClr>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207" name="Pie 206"/>
          <p:cNvSpPr/>
          <p:nvPr/>
        </p:nvSpPr>
        <p:spPr>
          <a:xfrm flipH="1">
            <a:off x="5421109" y="1380739"/>
            <a:ext cx="1013644" cy="1013644"/>
          </a:xfrm>
          <a:prstGeom prst="pie">
            <a:avLst>
              <a:gd name="adj1" fmla="val 11731577"/>
              <a:gd name="adj2" fmla="val 16200000"/>
            </a:avLst>
          </a:prstGeom>
          <a:solidFill>
            <a:schemeClr val="accent5">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208" name="Pie 207"/>
          <p:cNvSpPr/>
          <p:nvPr/>
        </p:nvSpPr>
        <p:spPr>
          <a:xfrm flipH="1">
            <a:off x="2150881" y="1806693"/>
            <a:ext cx="1013644" cy="1013644"/>
          </a:xfrm>
          <a:prstGeom prst="pie">
            <a:avLst>
              <a:gd name="adj1" fmla="val 11969844"/>
              <a:gd name="adj2" fmla="val 16200000"/>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209" name="Pie 208"/>
          <p:cNvSpPr/>
          <p:nvPr/>
        </p:nvSpPr>
        <p:spPr>
          <a:xfrm flipH="1">
            <a:off x="3945623" y="3667788"/>
            <a:ext cx="734879" cy="734879"/>
          </a:xfrm>
          <a:prstGeom prst="pie">
            <a:avLst>
              <a:gd name="adj1" fmla="val 14018694"/>
              <a:gd name="adj2" fmla="val 16200000"/>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210" name="Pie 209"/>
          <p:cNvSpPr/>
          <p:nvPr/>
        </p:nvSpPr>
        <p:spPr>
          <a:xfrm flipH="1">
            <a:off x="8463898" y="1694492"/>
            <a:ext cx="736546" cy="736546"/>
          </a:xfrm>
          <a:prstGeom prst="pie">
            <a:avLst>
              <a:gd name="adj1" fmla="val 14562754"/>
              <a:gd name="adj2" fmla="val 16200000"/>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192" name="Oval 191"/>
          <p:cNvSpPr/>
          <p:nvPr/>
        </p:nvSpPr>
        <p:spPr>
          <a:xfrm>
            <a:off x="5501977" y="1461607"/>
            <a:ext cx="851908" cy="851908"/>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20.6%</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black"/>
                </a:solidFill>
                <a:effectLst/>
                <a:uLnTx/>
                <a:uFillTx/>
                <a:latin typeface="Calibri" panose="020F0502020204030204"/>
                <a:ea typeface="+mn-ea"/>
                <a:cs typeface="+mn-cs"/>
              </a:rPr>
              <a:t>Midwest</a:t>
            </a:r>
          </a:p>
        </p:txBody>
      </p:sp>
      <p:sp>
        <p:nvSpPr>
          <p:cNvPr id="195" name="Oval 194"/>
          <p:cNvSpPr/>
          <p:nvPr/>
        </p:nvSpPr>
        <p:spPr>
          <a:xfrm>
            <a:off x="2231749" y="1887561"/>
            <a:ext cx="851908" cy="851908"/>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900" b="0" i="0" u="none" strike="noStrike" kern="1200" cap="none" spc="0" normalizeH="0" baseline="0" noProof="0" dirty="0">
                <a:ln>
                  <a:noFill/>
                </a:ln>
                <a:solidFill>
                  <a:prstClr val="black"/>
                </a:solidFill>
                <a:effectLst/>
                <a:uLnTx/>
                <a:uFillTx/>
                <a:latin typeface="Calibri" panose="020F0502020204030204"/>
                <a:ea typeface="+mn-ea"/>
                <a:cs typeface="+mn-cs"/>
              </a:rPr>
              <a:t>18.6%</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alibri" panose="020F0502020204030204"/>
                <a:ea typeface="+mn-ea"/>
                <a:cs typeface="+mn-cs"/>
              </a:rPr>
              <a:t>West</a:t>
            </a:r>
          </a:p>
        </p:txBody>
      </p:sp>
      <p:sp>
        <p:nvSpPr>
          <p:cNvPr id="197" name="Oval 196"/>
          <p:cNvSpPr/>
          <p:nvPr/>
        </p:nvSpPr>
        <p:spPr>
          <a:xfrm>
            <a:off x="4026491" y="3748656"/>
            <a:ext cx="568087" cy="56808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11.1%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88" b="0" i="0" u="none" strike="noStrike" kern="1200" cap="none" spc="0" normalizeH="0" baseline="0" noProof="0" dirty="0">
                <a:ln>
                  <a:noFill/>
                </a:ln>
                <a:solidFill>
                  <a:prstClr val="black"/>
                </a:solidFill>
                <a:effectLst/>
                <a:uLnTx/>
                <a:uFillTx/>
                <a:latin typeface="Calibri" panose="020F0502020204030204"/>
                <a:ea typeface="+mn-ea"/>
                <a:cs typeface="+mn-cs"/>
              </a:rPr>
              <a:t>Southwest</a:t>
            </a:r>
          </a:p>
        </p:txBody>
      </p:sp>
      <p:sp>
        <p:nvSpPr>
          <p:cNvPr id="211" name="Oval 210">
            <a:extLst>
              <a:ext uri="{FF2B5EF4-FFF2-40B4-BE49-F238E27FC236}">
                <a16:creationId xmlns:a16="http://schemas.microsoft.com/office/drawing/2014/main" id="{6B812183-27B9-D740-9517-BAD2D33D438A}"/>
              </a:ext>
            </a:extLst>
          </p:cNvPr>
          <p:cNvSpPr/>
          <p:nvPr/>
        </p:nvSpPr>
        <p:spPr>
          <a:xfrm>
            <a:off x="7611990" y="3823296"/>
            <a:ext cx="1148188" cy="1148188"/>
          </a:xfrm>
          <a:prstGeom prst="ellipse">
            <a:avLst/>
          </a:prstGeom>
          <a:solidFill>
            <a:schemeClr val="bg1">
              <a:lumMod val="95000"/>
              <a:alpha val="90000"/>
            </a:schemeClr>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212" name="Pie 211">
            <a:extLst>
              <a:ext uri="{FF2B5EF4-FFF2-40B4-BE49-F238E27FC236}">
                <a16:creationId xmlns:a16="http://schemas.microsoft.com/office/drawing/2014/main" id="{955331A9-3802-4249-A342-2B8A038F218B}"/>
              </a:ext>
            </a:extLst>
          </p:cNvPr>
          <p:cNvSpPr/>
          <p:nvPr/>
        </p:nvSpPr>
        <p:spPr>
          <a:xfrm flipH="1">
            <a:off x="7611990" y="3823296"/>
            <a:ext cx="1148188" cy="1148188"/>
          </a:xfrm>
          <a:prstGeom prst="pie">
            <a:avLst>
              <a:gd name="adj1" fmla="val 11969844"/>
              <a:gd name="adj2" fmla="val 16200000"/>
            </a:avLst>
          </a:prstGeom>
          <a:solidFill>
            <a:schemeClr val="accent5">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214" name="Oval 213">
            <a:extLst>
              <a:ext uri="{FF2B5EF4-FFF2-40B4-BE49-F238E27FC236}">
                <a16:creationId xmlns:a16="http://schemas.microsoft.com/office/drawing/2014/main" id="{59ACE801-96FD-1846-B9FF-9F84480054D5}"/>
              </a:ext>
            </a:extLst>
          </p:cNvPr>
          <p:cNvSpPr/>
          <p:nvPr/>
        </p:nvSpPr>
        <p:spPr>
          <a:xfrm>
            <a:off x="7692858" y="3904164"/>
            <a:ext cx="988298" cy="988298"/>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32.8%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Southeast</a:t>
            </a:r>
          </a:p>
        </p:txBody>
      </p:sp>
      <p:sp>
        <p:nvSpPr>
          <p:cNvPr id="215" name="Oval 214">
            <a:extLst>
              <a:ext uri="{FF2B5EF4-FFF2-40B4-BE49-F238E27FC236}">
                <a16:creationId xmlns:a16="http://schemas.microsoft.com/office/drawing/2014/main" id="{6EFF9F78-2F66-B144-ACFF-7D9651064444}"/>
              </a:ext>
            </a:extLst>
          </p:cNvPr>
          <p:cNvSpPr/>
          <p:nvPr/>
        </p:nvSpPr>
        <p:spPr>
          <a:xfrm>
            <a:off x="8539121" y="1769715"/>
            <a:ext cx="582301" cy="582301"/>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16.9%</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88" b="0" i="0" u="none" strike="noStrike" kern="1200" cap="none" spc="0" normalizeH="0" baseline="0" noProof="0" dirty="0">
                <a:ln>
                  <a:noFill/>
                </a:ln>
                <a:solidFill>
                  <a:prstClr val="black"/>
                </a:solidFill>
                <a:effectLst/>
                <a:uLnTx/>
                <a:uFillTx/>
                <a:latin typeface="Calibri" panose="020F0502020204030204"/>
                <a:ea typeface="+mn-ea"/>
                <a:cs typeface="+mn-cs"/>
              </a:rPr>
              <a:t>Northeast</a:t>
            </a:r>
          </a:p>
        </p:txBody>
      </p:sp>
      <p:sp>
        <p:nvSpPr>
          <p:cNvPr id="19" name="TextBox 18">
            <a:extLst>
              <a:ext uri="{FF2B5EF4-FFF2-40B4-BE49-F238E27FC236}">
                <a16:creationId xmlns:a16="http://schemas.microsoft.com/office/drawing/2014/main" id="{D76037E1-1865-43E1-B209-5DF598996201}"/>
              </a:ext>
            </a:extLst>
          </p:cNvPr>
          <p:cNvSpPr txBox="1"/>
          <p:nvPr/>
        </p:nvSpPr>
        <p:spPr>
          <a:xfrm>
            <a:off x="10744200" y="5658637"/>
            <a:ext cx="1219200" cy="919401"/>
          </a:xfrm>
          <a:prstGeom prst="wedgeRoundRectCallout">
            <a:avLst/>
          </a:prstGeom>
          <a:solidFill>
            <a:schemeClr val="accent4"/>
          </a:solidFill>
        </p:spPr>
        <p:txBody>
          <a:bodyPr wrap="square" lIns="91440" tIns="45720" rIns="91440" bIns="45720" rtlCol="0" anchor="b" anchorCtr="0">
            <a:spAutoFit/>
          </a:bodyPr>
          <a:lstStyle/>
          <a:p>
            <a:pPr algn="r"/>
            <a:r>
              <a:rPr lang="en-US" sz="1600" dirty="0">
                <a:solidFill>
                  <a:schemeClr val="bg1"/>
                </a:solidFill>
              </a:rPr>
              <a:t>better understand content</a:t>
            </a:r>
          </a:p>
        </p:txBody>
      </p:sp>
    </p:spTree>
    <p:extLst>
      <p:ext uri="{BB962C8B-B14F-4D97-AF65-F5344CB8AC3E}">
        <p14:creationId xmlns:p14="http://schemas.microsoft.com/office/powerpoint/2010/main" val="920773315"/>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95"/>
                                            </p:tgtEl>
                                            <p:attrNameLst>
                                              <p:attrName>style.visibility</p:attrName>
                                            </p:attrNameLst>
                                          </p:cBhvr>
                                          <p:to>
                                            <p:strVal val="visible"/>
                                          </p:to>
                                        </p:set>
                                        <p:animEffect transition="in" filter="fade">
                                          <p:cBhvr>
                                            <p:cTn id="7" dur="500"/>
                                            <p:tgtEl>
                                              <p:spTgt spid="195"/>
                                            </p:tgtEl>
                                          </p:cBhvr>
                                        </p:animEffect>
                                      </p:childTnLst>
                                    </p:cTn>
                                  </p:par>
                                  <p:par>
                                    <p:cTn id="8" presetID="10" presetClass="entr" presetSubtype="0" fill="hold" grpId="0" nodeType="withEffect">
                                      <p:stCondLst>
                                        <p:cond delay="300"/>
                                      </p:stCondLst>
                                      <p:childTnLst>
                                        <p:set>
                                          <p:cBhvr>
                                            <p:cTn id="9" dur="1" fill="hold">
                                              <p:stCondLst>
                                                <p:cond delay="0"/>
                                              </p:stCondLst>
                                            </p:cTn>
                                            <p:tgtEl>
                                              <p:spTgt spid="218"/>
                                            </p:tgtEl>
                                            <p:attrNameLst>
                                              <p:attrName>style.visibility</p:attrName>
                                            </p:attrNameLst>
                                          </p:cBhvr>
                                          <p:to>
                                            <p:strVal val="visible"/>
                                          </p:to>
                                        </p:set>
                                        <p:animEffect transition="in" filter="fade">
                                          <p:cBhvr>
                                            <p:cTn id="10" dur="500"/>
                                            <p:tgtEl>
                                              <p:spTgt spid="218"/>
                                            </p:tgtEl>
                                          </p:cBhvr>
                                        </p:animEffect>
                                      </p:childTnLst>
                                    </p:cTn>
                                  </p:par>
                                  <p:par>
                                    <p:cTn id="11" presetID="10" presetClass="entr" presetSubtype="0" fill="hold" grpId="0" nodeType="withEffect">
                                      <p:stCondLst>
                                        <p:cond delay="300"/>
                                      </p:stCondLst>
                                      <p:childTnLst>
                                        <p:set>
                                          <p:cBhvr>
                                            <p:cTn id="12" dur="1" fill="hold">
                                              <p:stCondLst>
                                                <p:cond delay="0"/>
                                              </p:stCondLst>
                                            </p:cTn>
                                            <p:tgtEl>
                                              <p:spTgt spid="208"/>
                                            </p:tgtEl>
                                            <p:attrNameLst>
                                              <p:attrName>style.visibility</p:attrName>
                                            </p:attrNameLst>
                                          </p:cBhvr>
                                          <p:to>
                                            <p:strVal val="visible"/>
                                          </p:to>
                                        </p:set>
                                        <p:animEffect transition="in" filter="fade">
                                          <p:cBhvr>
                                            <p:cTn id="13" dur="500"/>
                                            <p:tgtEl>
                                              <p:spTgt spid="208"/>
                                            </p:tgtEl>
                                          </p:cBhvr>
                                        </p:animEffect>
                                      </p:childTnLst>
                                    </p:cTn>
                                  </p:par>
                                  <p:par>
                                    <p:cTn id="14" presetID="10" presetClass="entr" presetSubtype="0" fill="hold" grpId="0" nodeType="withEffect">
                                      <p:stCondLst>
                                        <p:cond delay="300"/>
                                      </p:stCondLst>
                                      <p:childTnLst>
                                        <p:set>
                                          <p:cBhvr>
                                            <p:cTn id="15" dur="1" fill="hold">
                                              <p:stCondLst>
                                                <p:cond delay="0"/>
                                              </p:stCondLst>
                                            </p:cTn>
                                            <p:tgtEl>
                                              <p:spTgt spid="197"/>
                                            </p:tgtEl>
                                            <p:attrNameLst>
                                              <p:attrName>style.visibility</p:attrName>
                                            </p:attrNameLst>
                                          </p:cBhvr>
                                          <p:to>
                                            <p:strVal val="visible"/>
                                          </p:to>
                                        </p:set>
                                        <p:animEffect transition="in" filter="fade">
                                          <p:cBhvr>
                                            <p:cTn id="16" dur="500"/>
                                            <p:tgtEl>
                                              <p:spTgt spid="197"/>
                                            </p:tgtEl>
                                          </p:cBhvr>
                                        </p:animEffect>
                                      </p:childTnLst>
                                    </p:cTn>
                                  </p:par>
                                  <p:par>
                                    <p:cTn id="17" presetID="10" presetClass="entr" presetSubtype="0" fill="hold" grpId="0" nodeType="withEffect">
                                      <p:stCondLst>
                                        <p:cond delay="700"/>
                                      </p:stCondLst>
                                      <p:childTnLst>
                                        <p:set>
                                          <p:cBhvr>
                                            <p:cTn id="18" dur="1" fill="hold">
                                              <p:stCondLst>
                                                <p:cond delay="0"/>
                                              </p:stCondLst>
                                            </p:cTn>
                                            <p:tgtEl>
                                              <p:spTgt spid="221"/>
                                            </p:tgtEl>
                                            <p:attrNameLst>
                                              <p:attrName>style.visibility</p:attrName>
                                            </p:attrNameLst>
                                          </p:cBhvr>
                                          <p:to>
                                            <p:strVal val="visible"/>
                                          </p:to>
                                        </p:set>
                                        <p:animEffect transition="in" filter="fade">
                                          <p:cBhvr>
                                            <p:cTn id="19" dur="500"/>
                                            <p:tgtEl>
                                              <p:spTgt spid="221"/>
                                            </p:tgtEl>
                                          </p:cBhvr>
                                        </p:animEffect>
                                      </p:childTnLst>
                                    </p:cTn>
                                  </p:par>
                                  <p:par>
                                    <p:cTn id="20" presetID="10" presetClass="entr" presetSubtype="0" fill="hold" grpId="0" nodeType="withEffect">
                                      <p:stCondLst>
                                        <p:cond delay="700"/>
                                      </p:stCondLst>
                                      <p:childTnLst>
                                        <p:set>
                                          <p:cBhvr>
                                            <p:cTn id="21" dur="1" fill="hold">
                                              <p:stCondLst>
                                                <p:cond delay="0"/>
                                              </p:stCondLst>
                                            </p:cTn>
                                            <p:tgtEl>
                                              <p:spTgt spid="209"/>
                                            </p:tgtEl>
                                            <p:attrNameLst>
                                              <p:attrName>style.visibility</p:attrName>
                                            </p:attrNameLst>
                                          </p:cBhvr>
                                          <p:to>
                                            <p:strVal val="visible"/>
                                          </p:to>
                                        </p:set>
                                        <p:animEffect transition="in" filter="fade">
                                          <p:cBhvr>
                                            <p:cTn id="22" dur="500"/>
                                            <p:tgtEl>
                                              <p:spTgt spid="209"/>
                                            </p:tgtEl>
                                          </p:cBhvr>
                                        </p:animEffect>
                                      </p:childTnLst>
                                    </p:cTn>
                                  </p:par>
                                  <p:par>
                                    <p:cTn id="23" presetID="10" presetClass="entr" presetSubtype="0" fill="hold" grpId="0" nodeType="withEffect">
                                      <p:stCondLst>
                                        <p:cond delay="700"/>
                                      </p:stCondLst>
                                      <p:childTnLst>
                                        <p:set>
                                          <p:cBhvr>
                                            <p:cTn id="24" dur="1" fill="hold">
                                              <p:stCondLst>
                                                <p:cond delay="0"/>
                                              </p:stCondLst>
                                            </p:cTn>
                                            <p:tgtEl>
                                              <p:spTgt spid="192"/>
                                            </p:tgtEl>
                                            <p:attrNameLst>
                                              <p:attrName>style.visibility</p:attrName>
                                            </p:attrNameLst>
                                          </p:cBhvr>
                                          <p:to>
                                            <p:strVal val="visible"/>
                                          </p:to>
                                        </p:set>
                                        <p:animEffect transition="in" filter="fade">
                                          <p:cBhvr>
                                            <p:cTn id="25" dur="500"/>
                                            <p:tgtEl>
                                              <p:spTgt spid="192"/>
                                            </p:tgtEl>
                                          </p:cBhvr>
                                        </p:animEffect>
                                      </p:childTnLst>
                                    </p:cTn>
                                  </p:par>
                                  <p:par>
                                    <p:cTn id="26" presetID="10" presetClass="entr" presetSubtype="0" fill="hold" grpId="0" nodeType="withEffect">
                                      <p:stCondLst>
                                        <p:cond delay="1000"/>
                                      </p:stCondLst>
                                      <p:childTnLst>
                                        <p:set>
                                          <p:cBhvr>
                                            <p:cTn id="27" dur="1" fill="hold">
                                              <p:stCondLst>
                                                <p:cond delay="0"/>
                                              </p:stCondLst>
                                            </p:cTn>
                                            <p:tgtEl>
                                              <p:spTgt spid="217"/>
                                            </p:tgtEl>
                                            <p:attrNameLst>
                                              <p:attrName>style.visibility</p:attrName>
                                            </p:attrNameLst>
                                          </p:cBhvr>
                                          <p:to>
                                            <p:strVal val="visible"/>
                                          </p:to>
                                        </p:set>
                                        <p:animEffect transition="in" filter="fade">
                                          <p:cBhvr>
                                            <p:cTn id="28" dur="500"/>
                                            <p:tgtEl>
                                              <p:spTgt spid="217"/>
                                            </p:tgtEl>
                                          </p:cBhvr>
                                        </p:animEffect>
                                      </p:childTnLst>
                                    </p:cTn>
                                  </p:par>
                                  <p:par>
                                    <p:cTn id="29" presetID="10" presetClass="entr" presetSubtype="0" fill="hold" grpId="0" nodeType="withEffect">
                                      <p:stCondLst>
                                        <p:cond delay="1000"/>
                                      </p:stCondLst>
                                      <p:childTnLst>
                                        <p:set>
                                          <p:cBhvr>
                                            <p:cTn id="30" dur="1" fill="hold">
                                              <p:stCondLst>
                                                <p:cond delay="0"/>
                                              </p:stCondLst>
                                            </p:cTn>
                                            <p:tgtEl>
                                              <p:spTgt spid="207"/>
                                            </p:tgtEl>
                                            <p:attrNameLst>
                                              <p:attrName>style.visibility</p:attrName>
                                            </p:attrNameLst>
                                          </p:cBhvr>
                                          <p:to>
                                            <p:strVal val="visible"/>
                                          </p:to>
                                        </p:set>
                                        <p:animEffect transition="in" filter="fade">
                                          <p:cBhvr>
                                            <p:cTn id="31" dur="500"/>
                                            <p:tgtEl>
                                              <p:spTgt spid="207"/>
                                            </p:tgtEl>
                                          </p:cBhvr>
                                        </p:animEffect>
                                      </p:childTnLst>
                                    </p:cTn>
                                  </p:par>
                                  <p:par>
                                    <p:cTn id="32" presetID="10" presetClass="entr" presetSubtype="0" fill="hold" grpId="0" nodeType="withEffect">
                                      <p:stCondLst>
                                        <p:cond delay="1300"/>
                                      </p:stCondLst>
                                      <p:childTnLst>
                                        <p:set>
                                          <p:cBhvr>
                                            <p:cTn id="33" dur="1" fill="hold">
                                              <p:stCondLst>
                                                <p:cond delay="0"/>
                                              </p:stCondLst>
                                            </p:cTn>
                                            <p:tgtEl>
                                              <p:spTgt spid="222"/>
                                            </p:tgtEl>
                                            <p:attrNameLst>
                                              <p:attrName>style.visibility</p:attrName>
                                            </p:attrNameLst>
                                          </p:cBhvr>
                                          <p:to>
                                            <p:strVal val="visible"/>
                                          </p:to>
                                        </p:set>
                                        <p:animEffect transition="in" filter="fade">
                                          <p:cBhvr>
                                            <p:cTn id="34" dur="500"/>
                                            <p:tgtEl>
                                              <p:spTgt spid="222"/>
                                            </p:tgtEl>
                                          </p:cBhvr>
                                        </p:animEffect>
                                      </p:childTnLst>
                                    </p:cTn>
                                  </p:par>
                                  <p:par>
                                    <p:cTn id="35" presetID="10" presetClass="entr" presetSubtype="0" fill="hold" grpId="0" nodeType="withEffect">
                                      <p:stCondLst>
                                        <p:cond delay="1350"/>
                                      </p:stCondLst>
                                      <p:childTnLst>
                                        <p:set>
                                          <p:cBhvr>
                                            <p:cTn id="36" dur="1" fill="hold">
                                              <p:stCondLst>
                                                <p:cond delay="0"/>
                                              </p:stCondLst>
                                            </p:cTn>
                                            <p:tgtEl>
                                              <p:spTgt spid="210"/>
                                            </p:tgtEl>
                                            <p:attrNameLst>
                                              <p:attrName>style.visibility</p:attrName>
                                            </p:attrNameLst>
                                          </p:cBhvr>
                                          <p:to>
                                            <p:strVal val="visible"/>
                                          </p:to>
                                        </p:set>
                                        <p:animEffect transition="in" filter="fade">
                                          <p:cBhvr>
                                            <p:cTn id="37" dur="500"/>
                                            <p:tgtEl>
                                              <p:spTgt spid="210"/>
                                            </p:tgtEl>
                                          </p:cBhvr>
                                        </p:animEffect>
                                      </p:childTnLst>
                                    </p:cTn>
                                  </p:par>
                                  <p:par>
                                    <p:cTn id="38" presetID="2" presetClass="entr" presetSubtype="2" fill="hold" grpId="0" nodeType="withEffect" p14:presetBounceEnd="55556">
                                      <p:stCondLst>
                                        <p:cond delay="1300"/>
                                      </p:stCondLst>
                                      <p:childTnLst>
                                        <p:set>
                                          <p:cBhvr>
                                            <p:cTn id="39" dur="1" fill="hold">
                                              <p:stCondLst>
                                                <p:cond delay="0"/>
                                              </p:stCondLst>
                                            </p:cTn>
                                            <p:tgtEl>
                                              <p:spTgt spid="205"/>
                                            </p:tgtEl>
                                            <p:attrNameLst>
                                              <p:attrName>style.visibility</p:attrName>
                                            </p:attrNameLst>
                                          </p:cBhvr>
                                          <p:to>
                                            <p:strVal val="visible"/>
                                          </p:to>
                                        </p:set>
                                        <p:anim calcmode="lin" valueType="num" p14:bounceEnd="55556">
                                          <p:cBhvr additive="base">
                                            <p:cTn id="40" dur="900" fill="hold"/>
                                            <p:tgtEl>
                                              <p:spTgt spid="205"/>
                                            </p:tgtEl>
                                            <p:attrNameLst>
                                              <p:attrName>ppt_x</p:attrName>
                                            </p:attrNameLst>
                                          </p:cBhvr>
                                          <p:tavLst>
                                            <p:tav tm="0">
                                              <p:val>
                                                <p:strVal val="1+#ppt_w/2"/>
                                              </p:val>
                                            </p:tav>
                                            <p:tav tm="100000">
                                              <p:val>
                                                <p:strVal val="#ppt_x"/>
                                              </p:val>
                                            </p:tav>
                                          </p:tavLst>
                                        </p:anim>
                                        <p:anim calcmode="lin" valueType="num" p14:bounceEnd="55556">
                                          <p:cBhvr additive="base">
                                            <p:cTn id="41" dur="900" fill="hold"/>
                                            <p:tgtEl>
                                              <p:spTgt spid="205"/>
                                            </p:tgtEl>
                                            <p:attrNameLst>
                                              <p:attrName>ppt_y</p:attrName>
                                            </p:attrNameLst>
                                          </p:cBhvr>
                                          <p:tavLst>
                                            <p:tav tm="0">
                                              <p:val>
                                                <p:strVal val="#ppt_y"/>
                                              </p:val>
                                            </p:tav>
                                            <p:tav tm="100000">
                                              <p:val>
                                                <p:strVal val="#ppt_y"/>
                                              </p:val>
                                            </p:tav>
                                          </p:tavLst>
                                        </p:anim>
                                      </p:childTnLst>
                                    </p:cTn>
                                  </p:par>
                                  <p:par>
                                    <p:cTn id="42" presetID="10" presetClass="entr" presetSubtype="0" fill="hold" grpId="0" nodeType="withEffect">
                                      <p:stCondLst>
                                        <p:cond delay="1000"/>
                                      </p:stCondLst>
                                      <p:childTnLst>
                                        <p:set>
                                          <p:cBhvr>
                                            <p:cTn id="43" dur="1" fill="hold">
                                              <p:stCondLst>
                                                <p:cond delay="0"/>
                                              </p:stCondLst>
                                            </p:cTn>
                                            <p:tgtEl>
                                              <p:spTgt spid="214"/>
                                            </p:tgtEl>
                                            <p:attrNameLst>
                                              <p:attrName>style.visibility</p:attrName>
                                            </p:attrNameLst>
                                          </p:cBhvr>
                                          <p:to>
                                            <p:strVal val="visible"/>
                                          </p:to>
                                        </p:set>
                                        <p:animEffect transition="in" filter="fade">
                                          <p:cBhvr>
                                            <p:cTn id="44" dur="500"/>
                                            <p:tgtEl>
                                              <p:spTgt spid="214"/>
                                            </p:tgtEl>
                                          </p:cBhvr>
                                        </p:animEffect>
                                      </p:childTnLst>
                                    </p:cTn>
                                  </p:par>
                                  <p:par>
                                    <p:cTn id="45" presetID="10" presetClass="entr" presetSubtype="0" fill="hold" grpId="0" nodeType="withEffect">
                                      <p:stCondLst>
                                        <p:cond delay="300"/>
                                      </p:stCondLst>
                                      <p:childTnLst>
                                        <p:set>
                                          <p:cBhvr>
                                            <p:cTn id="46" dur="1" fill="hold">
                                              <p:stCondLst>
                                                <p:cond delay="0"/>
                                              </p:stCondLst>
                                            </p:cTn>
                                            <p:tgtEl>
                                              <p:spTgt spid="211"/>
                                            </p:tgtEl>
                                            <p:attrNameLst>
                                              <p:attrName>style.visibility</p:attrName>
                                            </p:attrNameLst>
                                          </p:cBhvr>
                                          <p:to>
                                            <p:strVal val="visible"/>
                                          </p:to>
                                        </p:set>
                                        <p:animEffect transition="in" filter="fade">
                                          <p:cBhvr>
                                            <p:cTn id="47" dur="500"/>
                                            <p:tgtEl>
                                              <p:spTgt spid="211"/>
                                            </p:tgtEl>
                                          </p:cBhvr>
                                        </p:animEffect>
                                      </p:childTnLst>
                                    </p:cTn>
                                  </p:par>
                                  <p:par>
                                    <p:cTn id="48" presetID="10" presetClass="entr" presetSubtype="0" fill="hold" grpId="0" nodeType="withEffect">
                                      <p:stCondLst>
                                        <p:cond delay="1200"/>
                                      </p:stCondLst>
                                      <p:childTnLst>
                                        <p:set>
                                          <p:cBhvr>
                                            <p:cTn id="49" dur="1" fill="hold">
                                              <p:stCondLst>
                                                <p:cond delay="0"/>
                                              </p:stCondLst>
                                            </p:cTn>
                                            <p:tgtEl>
                                              <p:spTgt spid="212"/>
                                            </p:tgtEl>
                                            <p:attrNameLst>
                                              <p:attrName>style.visibility</p:attrName>
                                            </p:attrNameLst>
                                          </p:cBhvr>
                                          <p:to>
                                            <p:strVal val="visible"/>
                                          </p:to>
                                        </p:set>
                                        <p:animEffect transition="in" filter="fade">
                                          <p:cBhvr>
                                            <p:cTn id="50" dur="500"/>
                                            <p:tgtEl>
                                              <p:spTgt spid="212"/>
                                            </p:tgtEl>
                                          </p:cBhvr>
                                        </p:animEffect>
                                      </p:childTnLst>
                                    </p:cTn>
                                  </p:par>
                                  <p:par>
                                    <p:cTn id="51" presetID="10" presetClass="entr" presetSubtype="0" fill="hold" grpId="0" nodeType="withEffect">
                                      <p:stCondLst>
                                        <p:cond delay="1200"/>
                                      </p:stCondLst>
                                      <p:childTnLst>
                                        <p:set>
                                          <p:cBhvr>
                                            <p:cTn id="52" dur="1" fill="hold">
                                              <p:stCondLst>
                                                <p:cond delay="0"/>
                                              </p:stCondLst>
                                            </p:cTn>
                                            <p:tgtEl>
                                              <p:spTgt spid="215"/>
                                            </p:tgtEl>
                                            <p:attrNameLst>
                                              <p:attrName>style.visibility</p:attrName>
                                            </p:attrNameLst>
                                          </p:cBhvr>
                                          <p:to>
                                            <p:strVal val="visible"/>
                                          </p:to>
                                        </p:set>
                                        <p:animEffect transition="in" filter="fade">
                                          <p:cBhvr>
                                            <p:cTn id="53" dur="500"/>
                                            <p:tgtEl>
                                              <p:spTgt spid="215"/>
                                            </p:tgtEl>
                                          </p:cBhvr>
                                        </p:animEffect>
                                      </p:childTnLst>
                                    </p:cTn>
                                  </p:par>
                                  <p:par>
                                    <p:cTn id="54" presetID="10" presetClass="entr" presetSubtype="0" fill="hold" nodeType="withEffect">
                                      <p:stCondLst>
                                        <p:cond delay="0"/>
                                      </p:stCondLst>
                                      <p:childTnLst>
                                        <p:set>
                                          <p:cBhvr>
                                            <p:cTn id="55" dur="1" fill="hold">
                                              <p:stCondLst>
                                                <p:cond delay="0"/>
                                              </p:stCondLst>
                                            </p:cTn>
                                            <p:tgtEl>
                                              <p:spTgt spid="6"/>
                                            </p:tgtEl>
                                            <p:attrNameLst>
                                              <p:attrName>style.visibility</p:attrName>
                                            </p:attrNameLst>
                                          </p:cBhvr>
                                          <p:to>
                                            <p:strVal val="visible"/>
                                          </p:to>
                                        </p:set>
                                        <p:animEffect transition="in" filter="fade">
                                          <p:cBhvr>
                                            <p:cTn id="56" dur="3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5" grpId="0" animBg="1"/>
          <p:bldP spid="217" grpId="0" animBg="1"/>
          <p:bldP spid="218" grpId="0" animBg="1"/>
          <p:bldP spid="221" grpId="0" animBg="1"/>
          <p:bldP spid="222" grpId="0" animBg="1"/>
          <p:bldP spid="207" grpId="0" animBg="1"/>
          <p:bldP spid="208" grpId="0" animBg="1"/>
          <p:bldP spid="209" grpId="0" animBg="1"/>
          <p:bldP spid="210" grpId="0" animBg="1"/>
          <p:bldP spid="192" grpId="0" animBg="1"/>
          <p:bldP spid="195" grpId="0" animBg="1"/>
          <p:bldP spid="197" grpId="0" animBg="1"/>
          <p:bldP spid="211" grpId="0" animBg="1"/>
          <p:bldP spid="212" grpId="0" animBg="1"/>
          <p:bldP spid="214" grpId="0" animBg="1"/>
          <p:bldP spid="215"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95"/>
                                            </p:tgtEl>
                                            <p:attrNameLst>
                                              <p:attrName>style.visibility</p:attrName>
                                            </p:attrNameLst>
                                          </p:cBhvr>
                                          <p:to>
                                            <p:strVal val="visible"/>
                                          </p:to>
                                        </p:set>
                                        <p:animEffect transition="in" filter="fade">
                                          <p:cBhvr>
                                            <p:cTn id="7" dur="500"/>
                                            <p:tgtEl>
                                              <p:spTgt spid="195"/>
                                            </p:tgtEl>
                                          </p:cBhvr>
                                        </p:animEffect>
                                      </p:childTnLst>
                                    </p:cTn>
                                  </p:par>
                                  <p:par>
                                    <p:cTn id="8" presetID="10" presetClass="entr" presetSubtype="0" fill="hold" grpId="0" nodeType="withEffect">
                                      <p:stCondLst>
                                        <p:cond delay="300"/>
                                      </p:stCondLst>
                                      <p:childTnLst>
                                        <p:set>
                                          <p:cBhvr>
                                            <p:cTn id="9" dur="1" fill="hold">
                                              <p:stCondLst>
                                                <p:cond delay="0"/>
                                              </p:stCondLst>
                                            </p:cTn>
                                            <p:tgtEl>
                                              <p:spTgt spid="218"/>
                                            </p:tgtEl>
                                            <p:attrNameLst>
                                              <p:attrName>style.visibility</p:attrName>
                                            </p:attrNameLst>
                                          </p:cBhvr>
                                          <p:to>
                                            <p:strVal val="visible"/>
                                          </p:to>
                                        </p:set>
                                        <p:animEffect transition="in" filter="fade">
                                          <p:cBhvr>
                                            <p:cTn id="10" dur="500"/>
                                            <p:tgtEl>
                                              <p:spTgt spid="218"/>
                                            </p:tgtEl>
                                          </p:cBhvr>
                                        </p:animEffect>
                                      </p:childTnLst>
                                    </p:cTn>
                                  </p:par>
                                  <p:par>
                                    <p:cTn id="11" presetID="10" presetClass="entr" presetSubtype="0" fill="hold" grpId="0" nodeType="withEffect">
                                      <p:stCondLst>
                                        <p:cond delay="300"/>
                                      </p:stCondLst>
                                      <p:childTnLst>
                                        <p:set>
                                          <p:cBhvr>
                                            <p:cTn id="12" dur="1" fill="hold">
                                              <p:stCondLst>
                                                <p:cond delay="0"/>
                                              </p:stCondLst>
                                            </p:cTn>
                                            <p:tgtEl>
                                              <p:spTgt spid="208"/>
                                            </p:tgtEl>
                                            <p:attrNameLst>
                                              <p:attrName>style.visibility</p:attrName>
                                            </p:attrNameLst>
                                          </p:cBhvr>
                                          <p:to>
                                            <p:strVal val="visible"/>
                                          </p:to>
                                        </p:set>
                                        <p:animEffect transition="in" filter="fade">
                                          <p:cBhvr>
                                            <p:cTn id="13" dur="500"/>
                                            <p:tgtEl>
                                              <p:spTgt spid="208"/>
                                            </p:tgtEl>
                                          </p:cBhvr>
                                        </p:animEffect>
                                      </p:childTnLst>
                                    </p:cTn>
                                  </p:par>
                                  <p:par>
                                    <p:cTn id="14" presetID="10" presetClass="entr" presetSubtype="0" fill="hold" grpId="0" nodeType="withEffect">
                                      <p:stCondLst>
                                        <p:cond delay="300"/>
                                      </p:stCondLst>
                                      <p:childTnLst>
                                        <p:set>
                                          <p:cBhvr>
                                            <p:cTn id="15" dur="1" fill="hold">
                                              <p:stCondLst>
                                                <p:cond delay="0"/>
                                              </p:stCondLst>
                                            </p:cTn>
                                            <p:tgtEl>
                                              <p:spTgt spid="197"/>
                                            </p:tgtEl>
                                            <p:attrNameLst>
                                              <p:attrName>style.visibility</p:attrName>
                                            </p:attrNameLst>
                                          </p:cBhvr>
                                          <p:to>
                                            <p:strVal val="visible"/>
                                          </p:to>
                                        </p:set>
                                        <p:animEffect transition="in" filter="fade">
                                          <p:cBhvr>
                                            <p:cTn id="16" dur="500"/>
                                            <p:tgtEl>
                                              <p:spTgt spid="197"/>
                                            </p:tgtEl>
                                          </p:cBhvr>
                                        </p:animEffect>
                                      </p:childTnLst>
                                    </p:cTn>
                                  </p:par>
                                  <p:par>
                                    <p:cTn id="17" presetID="10" presetClass="entr" presetSubtype="0" fill="hold" grpId="0" nodeType="withEffect">
                                      <p:stCondLst>
                                        <p:cond delay="700"/>
                                      </p:stCondLst>
                                      <p:childTnLst>
                                        <p:set>
                                          <p:cBhvr>
                                            <p:cTn id="18" dur="1" fill="hold">
                                              <p:stCondLst>
                                                <p:cond delay="0"/>
                                              </p:stCondLst>
                                            </p:cTn>
                                            <p:tgtEl>
                                              <p:spTgt spid="221"/>
                                            </p:tgtEl>
                                            <p:attrNameLst>
                                              <p:attrName>style.visibility</p:attrName>
                                            </p:attrNameLst>
                                          </p:cBhvr>
                                          <p:to>
                                            <p:strVal val="visible"/>
                                          </p:to>
                                        </p:set>
                                        <p:animEffect transition="in" filter="fade">
                                          <p:cBhvr>
                                            <p:cTn id="19" dur="500"/>
                                            <p:tgtEl>
                                              <p:spTgt spid="221"/>
                                            </p:tgtEl>
                                          </p:cBhvr>
                                        </p:animEffect>
                                      </p:childTnLst>
                                    </p:cTn>
                                  </p:par>
                                  <p:par>
                                    <p:cTn id="20" presetID="10" presetClass="entr" presetSubtype="0" fill="hold" grpId="0" nodeType="withEffect">
                                      <p:stCondLst>
                                        <p:cond delay="700"/>
                                      </p:stCondLst>
                                      <p:childTnLst>
                                        <p:set>
                                          <p:cBhvr>
                                            <p:cTn id="21" dur="1" fill="hold">
                                              <p:stCondLst>
                                                <p:cond delay="0"/>
                                              </p:stCondLst>
                                            </p:cTn>
                                            <p:tgtEl>
                                              <p:spTgt spid="209"/>
                                            </p:tgtEl>
                                            <p:attrNameLst>
                                              <p:attrName>style.visibility</p:attrName>
                                            </p:attrNameLst>
                                          </p:cBhvr>
                                          <p:to>
                                            <p:strVal val="visible"/>
                                          </p:to>
                                        </p:set>
                                        <p:animEffect transition="in" filter="fade">
                                          <p:cBhvr>
                                            <p:cTn id="22" dur="500"/>
                                            <p:tgtEl>
                                              <p:spTgt spid="209"/>
                                            </p:tgtEl>
                                          </p:cBhvr>
                                        </p:animEffect>
                                      </p:childTnLst>
                                    </p:cTn>
                                  </p:par>
                                  <p:par>
                                    <p:cTn id="23" presetID="10" presetClass="entr" presetSubtype="0" fill="hold" grpId="0" nodeType="withEffect">
                                      <p:stCondLst>
                                        <p:cond delay="700"/>
                                      </p:stCondLst>
                                      <p:childTnLst>
                                        <p:set>
                                          <p:cBhvr>
                                            <p:cTn id="24" dur="1" fill="hold">
                                              <p:stCondLst>
                                                <p:cond delay="0"/>
                                              </p:stCondLst>
                                            </p:cTn>
                                            <p:tgtEl>
                                              <p:spTgt spid="192"/>
                                            </p:tgtEl>
                                            <p:attrNameLst>
                                              <p:attrName>style.visibility</p:attrName>
                                            </p:attrNameLst>
                                          </p:cBhvr>
                                          <p:to>
                                            <p:strVal val="visible"/>
                                          </p:to>
                                        </p:set>
                                        <p:animEffect transition="in" filter="fade">
                                          <p:cBhvr>
                                            <p:cTn id="25" dur="500"/>
                                            <p:tgtEl>
                                              <p:spTgt spid="192"/>
                                            </p:tgtEl>
                                          </p:cBhvr>
                                        </p:animEffect>
                                      </p:childTnLst>
                                    </p:cTn>
                                  </p:par>
                                  <p:par>
                                    <p:cTn id="26" presetID="10" presetClass="entr" presetSubtype="0" fill="hold" grpId="0" nodeType="withEffect">
                                      <p:stCondLst>
                                        <p:cond delay="1000"/>
                                      </p:stCondLst>
                                      <p:childTnLst>
                                        <p:set>
                                          <p:cBhvr>
                                            <p:cTn id="27" dur="1" fill="hold">
                                              <p:stCondLst>
                                                <p:cond delay="0"/>
                                              </p:stCondLst>
                                            </p:cTn>
                                            <p:tgtEl>
                                              <p:spTgt spid="217"/>
                                            </p:tgtEl>
                                            <p:attrNameLst>
                                              <p:attrName>style.visibility</p:attrName>
                                            </p:attrNameLst>
                                          </p:cBhvr>
                                          <p:to>
                                            <p:strVal val="visible"/>
                                          </p:to>
                                        </p:set>
                                        <p:animEffect transition="in" filter="fade">
                                          <p:cBhvr>
                                            <p:cTn id="28" dur="500"/>
                                            <p:tgtEl>
                                              <p:spTgt spid="217"/>
                                            </p:tgtEl>
                                          </p:cBhvr>
                                        </p:animEffect>
                                      </p:childTnLst>
                                    </p:cTn>
                                  </p:par>
                                  <p:par>
                                    <p:cTn id="29" presetID="10" presetClass="entr" presetSubtype="0" fill="hold" grpId="0" nodeType="withEffect">
                                      <p:stCondLst>
                                        <p:cond delay="1000"/>
                                      </p:stCondLst>
                                      <p:childTnLst>
                                        <p:set>
                                          <p:cBhvr>
                                            <p:cTn id="30" dur="1" fill="hold">
                                              <p:stCondLst>
                                                <p:cond delay="0"/>
                                              </p:stCondLst>
                                            </p:cTn>
                                            <p:tgtEl>
                                              <p:spTgt spid="207"/>
                                            </p:tgtEl>
                                            <p:attrNameLst>
                                              <p:attrName>style.visibility</p:attrName>
                                            </p:attrNameLst>
                                          </p:cBhvr>
                                          <p:to>
                                            <p:strVal val="visible"/>
                                          </p:to>
                                        </p:set>
                                        <p:animEffect transition="in" filter="fade">
                                          <p:cBhvr>
                                            <p:cTn id="31" dur="500"/>
                                            <p:tgtEl>
                                              <p:spTgt spid="207"/>
                                            </p:tgtEl>
                                          </p:cBhvr>
                                        </p:animEffect>
                                      </p:childTnLst>
                                    </p:cTn>
                                  </p:par>
                                  <p:par>
                                    <p:cTn id="32" presetID="10" presetClass="entr" presetSubtype="0" fill="hold" grpId="0" nodeType="withEffect">
                                      <p:stCondLst>
                                        <p:cond delay="1300"/>
                                      </p:stCondLst>
                                      <p:childTnLst>
                                        <p:set>
                                          <p:cBhvr>
                                            <p:cTn id="33" dur="1" fill="hold">
                                              <p:stCondLst>
                                                <p:cond delay="0"/>
                                              </p:stCondLst>
                                            </p:cTn>
                                            <p:tgtEl>
                                              <p:spTgt spid="222"/>
                                            </p:tgtEl>
                                            <p:attrNameLst>
                                              <p:attrName>style.visibility</p:attrName>
                                            </p:attrNameLst>
                                          </p:cBhvr>
                                          <p:to>
                                            <p:strVal val="visible"/>
                                          </p:to>
                                        </p:set>
                                        <p:animEffect transition="in" filter="fade">
                                          <p:cBhvr>
                                            <p:cTn id="34" dur="500"/>
                                            <p:tgtEl>
                                              <p:spTgt spid="222"/>
                                            </p:tgtEl>
                                          </p:cBhvr>
                                        </p:animEffect>
                                      </p:childTnLst>
                                    </p:cTn>
                                  </p:par>
                                  <p:par>
                                    <p:cTn id="35" presetID="10" presetClass="entr" presetSubtype="0" fill="hold" grpId="0" nodeType="withEffect">
                                      <p:stCondLst>
                                        <p:cond delay="1350"/>
                                      </p:stCondLst>
                                      <p:childTnLst>
                                        <p:set>
                                          <p:cBhvr>
                                            <p:cTn id="36" dur="1" fill="hold">
                                              <p:stCondLst>
                                                <p:cond delay="0"/>
                                              </p:stCondLst>
                                            </p:cTn>
                                            <p:tgtEl>
                                              <p:spTgt spid="210"/>
                                            </p:tgtEl>
                                            <p:attrNameLst>
                                              <p:attrName>style.visibility</p:attrName>
                                            </p:attrNameLst>
                                          </p:cBhvr>
                                          <p:to>
                                            <p:strVal val="visible"/>
                                          </p:to>
                                        </p:set>
                                        <p:animEffect transition="in" filter="fade">
                                          <p:cBhvr>
                                            <p:cTn id="37" dur="500"/>
                                            <p:tgtEl>
                                              <p:spTgt spid="210"/>
                                            </p:tgtEl>
                                          </p:cBhvr>
                                        </p:animEffect>
                                      </p:childTnLst>
                                    </p:cTn>
                                  </p:par>
                                  <p:par>
                                    <p:cTn id="38" presetID="2" presetClass="entr" presetSubtype="2" fill="hold" grpId="0" nodeType="withEffect">
                                      <p:stCondLst>
                                        <p:cond delay="1300"/>
                                      </p:stCondLst>
                                      <p:childTnLst>
                                        <p:set>
                                          <p:cBhvr>
                                            <p:cTn id="39" dur="1" fill="hold">
                                              <p:stCondLst>
                                                <p:cond delay="0"/>
                                              </p:stCondLst>
                                            </p:cTn>
                                            <p:tgtEl>
                                              <p:spTgt spid="205"/>
                                            </p:tgtEl>
                                            <p:attrNameLst>
                                              <p:attrName>style.visibility</p:attrName>
                                            </p:attrNameLst>
                                          </p:cBhvr>
                                          <p:to>
                                            <p:strVal val="visible"/>
                                          </p:to>
                                        </p:set>
                                        <p:anim calcmode="lin" valueType="num">
                                          <p:cBhvr additive="base">
                                            <p:cTn id="40" dur="900" fill="hold"/>
                                            <p:tgtEl>
                                              <p:spTgt spid="205"/>
                                            </p:tgtEl>
                                            <p:attrNameLst>
                                              <p:attrName>ppt_x</p:attrName>
                                            </p:attrNameLst>
                                          </p:cBhvr>
                                          <p:tavLst>
                                            <p:tav tm="0">
                                              <p:val>
                                                <p:strVal val="1+#ppt_w/2"/>
                                              </p:val>
                                            </p:tav>
                                            <p:tav tm="100000">
                                              <p:val>
                                                <p:strVal val="#ppt_x"/>
                                              </p:val>
                                            </p:tav>
                                          </p:tavLst>
                                        </p:anim>
                                        <p:anim calcmode="lin" valueType="num">
                                          <p:cBhvr additive="base">
                                            <p:cTn id="41" dur="900" fill="hold"/>
                                            <p:tgtEl>
                                              <p:spTgt spid="205"/>
                                            </p:tgtEl>
                                            <p:attrNameLst>
                                              <p:attrName>ppt_y</p:attrName>
                                            </p:attrNameLst>
                                          </p:cBhvr>
                                          <p:tavLst>
                                            <p:tav tm="0">
                                              <p:val>
                                                <p:strVal val="#ppt_y"/>
                                              </p:val>
                                            </p:tav>
                                            <p:tav tm="100000">
                                              <p:val>
                                                <p:strVal val="#ppt_y"/>
                                              </p:val>
                                            </p:tav>
                                          </p:tavLst>
                                        </p:anim>
                                      </p:childTnLst>
                                    </p:cTn>
                                  </p:par>
                                  <p:par>
                                    <p:cTn id="42" presetID="10" presetClass="entr" presetSubtype="0" fill="hold" grpId="0" nodeType="withEffect">
                                      <p:stCondLst>
                                        <p:cond delay="1000"/>
                                      </p:stCondLst>
                                      <p:childTnLst>
                                        <p:set>
                                          <p:cBhvr>
                                            <p:cTn id="43" dur="1" fill="hold">
                                              <p:stCondLst>
                                                <p:cond delay="0"/>
                                              </p:stCondLst>
                                            </p:cTn>
                                            <p:tgtEl>
                                              <p:spTgt spid="214"/>
                                            </p:tgtEl>
                                            <p:attrNameLst>
                                              <p:attrName>style.visibility</p:attrName>
                                            </p:attrNameLst>
                                          </p:cBhvr>
                                          <p:to>
                                            <p:strVal val="visible"/>
                                          </p:to>
                                        </p:set>
                                        <p:animEffect transition="in" filter="fade">
                                          <p:cBhvr>
                                            <p:cTn id="44" dur="500"/>
                                            <p:tgtEl>
                                              <p:spTgt spid="214"/>
                                            </p:tgtEl>
                                          </p:cBhvr>
                                        </p:animEffect>
                                      </p:childTnLst>
                                    </p:cTn>
                                  </p:par>
                                  <p:par>
                                    <p:cTn id="45" presetID="10" presetClass="entr" presetSubtype="0" fill="hold" grpId="0" nodeType="withEffect">
                                      <p:stCondLst>
                                        <p:cond delay="300"/>
                                      </p:stCondLst>
                                      <p:childTnLst>
                                        <p:set>
                                          <p:cBhvr>
                                            <p:cTn id="46" dur="1" fill="hold">
                                              <p:stCondLst>
                                                <p:cond delay="0"/>
                                              </p:stCondLst>
                                            </p:cTn>
                                            <p:tgtEl>
                                              <p:spTgt spid="211"/>
                                            </p:tgtEl>
                                            <p:attrNameLst>
                                              <p:attrName>style.visibility</p:attrName>
                                            </p:attrNameLst>
                                          </p:cBhvr>
                                          <p:to>
                                            <p:strVal val="visible"/>
                                          </p:to>
                                        </p:set>
                                        <p:animEffect transition="in" filter="fade">
                                          <p:cBhvr>
                                            <p:cTn id="47" dur="500"/>
                                            <p:tgtEl>
                                              <p:spTgt spid="211"/>
                                            </p:tgtEl>
                                          </p:cBhvr>
                                        </p:animEffect>
                                      </p:childTnLst>
                                    </p:cTn>
                                  </p:par>
                                  <p:par>
                                    <p:cTn id="48" presetID="10" presetClass="entr" presetSubtype="0" fill="hold" grpId="0" nodeType="withEffect">
                                      <p:stCondLst>
                                        <p:cond delay="1200"/>
                                      </p:stCondLst>
                                      <p:childTnLst>
                                        <p:set>
                                          <p:cBhvr>
                                            <p:cTn id="49" dur="1" fill="hold">
                                              <p:stCondLst>
                                                <p:cond delay="0"/>
                                              </p:stCondLst>
                                            </p:cTn>
                                            <p:tgtEl>
                                              <p:spTgt spid="212"/>
                                            </p:tgtEl>
                                            <p:attrNameLst>
                                              <p:attrName>style.visibility</p:attrName>
                                            </p:attrNameLst>
                                          </p:cBhvr>
                                          <p:to>
                                            <p:strVal val="visible"/>
                                          </p:to>
                                        </p:set>
                                        <p:animEffect transition="in" filter="fade">
                                          <p:cBhvr>
                                            <p:cTn id="50" dur="500"/>
                                            <p:tgtEl>
                                              <p:spTgt spid="212"/>
                                            </p:tgtEl>
                                          </p:cBhvr>
                                        </p:animEffect>
                                      </p:childTnLst>
                                    </p:cTn>
                                  </p:par>
                                  <p:par>
                                    <p:cTn id="51" presetID="10" presetClass="entr" presetSubtype="0" fill="hold" grpId="0" nodeType="withEffect">
                                      <p:stCondLst>
                                        <p:cond delay="1200"/>
                                      </p:stCondLst>
                                      <p:childTnLst>
                                        <p:set>
                                          <p:cBhvr>
                                            <p:cTn id="52" dur="1" fill="hold">
                                              <p:stCondLst>
                                                <p:cond delay="0"/>
                                              </p:stCondLst>
                                            </p:cTn>
                                            <p:tgtEl>
                                              <p:spTgt spid="215"/>
                                            </p:tgtEl>
                                            <p:attrNameLst>
                                              <p:attrName>style.visibility</p:attrName>
                                            </p:attrNameLst>
                                          </p:cBhvr>
                                          <p:to>
                                            <p:strVal val="visible"/>
                                          </p:to>
                                        </p:set>
                                        <p:animEffect transition="in" filter="fade">
                                          <p:cBhvr>
                                            <p:cTn id="53" dur="500"/>
                                            <p:tgtEl>
                                              <p:spTgt spid="215"/>
                                            </p:tgtEl>
                                          </p:cBhvr>
                                        </p:animEffect>
                                      </p:childTnLst>
                                    </p:cTn>
                                  </p:par>
                                  <p:par>
                                    <p:cTn id="54" presetID="10" presetClass="entr" presetSubtype="0" fill="hold" nodeType="withEffect">
                                      <p:stCondLst>
                                        <p:cond delay="0"/>
                                      </p:stCondLst>
                                      <p:childTnLst>
                                        <p:set>
                                          <p:cBhvr>
                                            <p:cTn id="55" dur="1" fill="hold">
                                              <p:stCondLst>
                                                <p:cond delay="0"/>
                                              </p:stCondLst>
                                            </p:cTn>
                                            <p:tgtEl>
                                              <p:spTgt spid="6"/>
                                            </p:tgtEl>
                                            <p:attrNameLst>
                                              <p:attrName>style.visibility</p:attrName>
                                            </p:attrNameLst>
                                          </p:cBhvr>
                                          <p:to>
                                            <p:strVal val="visible"/>
                                          </p:to>
                                        </p:set>
                                        <p:animEffect transition="in" filter="fade">
                                          <p:cBhvr>
                                            <p:cTn id="56" dur="3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5" grpId="0" animBg="1"/>
          <p:bldP spid="217" grpId="0" animBg="1"/>
          <p:bldP spid="218" grpId="0" animBg="1"/>
          <p:bldP spid="221" grpId="0" animBg="1"/>
          <p:bldP spid="222" grpId="0" animBg="1"/>
          <p:bldP spid="207" grpId="0" animBg="1"/>
          <p:bldP spid="208" grpId="0" animBg="1"/>
          <p:bldP spid="209" grpId="0" animBg="1"/>
          <p:bldP spid="210" grpId="0" animBg="1"/>
          <p:bldP spid="192" grpId="0" animBg="1"/>
          <p:bldP spid="195" grpId="0" animBg="1"/>
          <p:bldP spid="197" grpId="0" animBg="1"/>
          <p:bldP spid="211" grpId="0" animBg="1"/>
          <p:bldP spid="212" grpId="0" animBg="1"/>
          <p:bldP spid="214" grpId="0" animBg="1"/>
          <p:bldP spid="215" grpId="0" animBg="1"/>
        </p:bldLst>
      </p:timing>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Emoji Analysis</a:t>
            </a:r>
          </a:p>
        </p:txBody>
      </p:sp>
      <p:sp>
        <p:nvSpPr>
          <p:cNvPr id="3" name="Text Placeholder 2"/>
          <p:cNvSpPr>
            <a:spLocks noGrp="1"/>
          </p:cNvSpPr>
          <p:nvPr>
            <p:ph type="body" sz="quarter" idx="10"/>
          </p:nvPr>
        </p:nvSpPr>
        <p:spPr/>
        <p:txBody>
          <a:bodyPr/>
          <a:lstStyle/>
          <a:p>
            <a:r>
              <a:rPr lang="en-US" dirty="0"/>
              <a:t>Overview emoji usage for the whole data set</a:t>
            </a:r>
          </a:p>
        </p:txBody>
      </p:sp>
      <p:sp>
        <p:nvSpPr>
          <p:cNvPr id="23" name="Freeform 93"/>
          <p:cNvSpPr>
            <a:spLocks noEditPoints="1"/>
          </p:cNvSpPr>
          <p:nvPr/>
        </p:nvSpPr>
        <p:spPr bwMode="auto">
          <a:xfrm>
            <a:off x="7793806" y="2456894"/>
            <a:ext cx="300416" cy="389915"/>
          </a:xfrm>
          <a:custGeom>
            <a:avLst/>
            <a:gdLst>
              <a:gd name="T0" fmla="*/ 486 w 486"/>
              <a:gd name="T1" fmla="*/ 163 h 630"/>
              <a:gd name="T2" fmla="*/ 485 w 486"/>
              <a:gd name="T3" fmla="*/ 161 h 630"/>
              <a:gd name="T4" fmla="*/ 484 w 486"/>
              <a:gd name="T5" fmla="*/ 160 h 630"/>
              <a:gd name="T6" fmla="*/ 326 w 486"/>
              <a:gd name="T7" fmla="*/ 2 h 630"/>
              <a:gd name="T8" fmla="*/ 325 w 486"/>
              <a:gd name="T9" fmla="*/ 1 h 630"/>
              <a:gd name="T10" fmla="*/ 323 w 486"/>
              <a:gd name="T11" fmla="*/ 1 h 630"/>
              <a:gd name="T12" fmla="*/ 122 w 486"/>
              <a:gd name="T13" fmla="*/ 0 h 630"/>
              <a:gd name="T14" fmla="*/ 115 w 486"/>
              <a:gd name="T15" fmla="*/ 137 h 630"/>
              <a:gd name="T16" fmla="*/ 0 w 486"/>
              <a:gd name="T17" fmla="*/ 144 h 630"/>
              <a:gd name="T18" fmla="*/ 7 w 486"/>
              <a:gd name="T19" fmla="*/ 630 h 630"/>
              <a:gd name="T20" fmla="*/ 372 w 486"/>
              <a:gd name="T21" fmla="*/ 623 h 630"/>
              <a:gd name="T22" fmla="*/ 479 w 486"/>
              <a:gd name="T23" fmla="*/ 493 h 630"/>
              <a:gd name="T24" fmla="*/ 486 w 486"/>
              <a:gd name="T25" fmla="*/ 165 h 630"/>
              <a:gd name="T26" fmla="*/ 329 w 486"/>
              <a:gd name="T27" fmla="*/ 24 h 630"/>
              <a:gd name="T28" fmla="*/ 329 w 486"/>
              <a:gd name="T29" fmla="*/ 158 h 630"/>
              <a:gd name="T30" fmla="*/ 358 w 486"/>
              <a:gd name="T31" fmla="*/ 616 h 630"/>
              <a:gd name="T32" fmla="*/ 14 w 486"/>
              <a:gd name="T33" fmla="*/ 151 h 630"/>
              <a:gd name="T34" fmla="*/ 200 w 486"/>
              <a:gd name="T35" fmla="*/ 302 h 630"/>
              <a:gd name="T36" fmla="*/ 358 w 486"/>
              <a:gd name="T37" fmla="*/ 309 h 630"/>
              <a:gd name="T38" fmla="*/ 348 w 486"/>
              <a:gd name="T39" fmla="*/ 295 h 630"/>
              <a:gd name="T40" fmla="*/ 214 w 486"/>
              <a:gd name="T41" fmla="*/ 161 h 630"/>
              <a:gd name="T42" fmla="*/ 372 w 486"/>
              <a:gd name="T43" fmla="*/ 479 h 630"/>
              <a:gd name="T44" fmla="*/ 372 w 486"/>
              <a:gd name="T45" fmla="*/ 301 h 630"/>
              <a:gd name="T46" fmla="*/ 371 w 486"/>
              <a:gd name="T47" fmla="*/ 299 h 630"/>
              <a:gd name="T48" fmla="*/ 371 w 486"/>
              <a:gd name="T49" fmla="*/ 298 h 630"/>
              <a:gd name="T50" fmla="*/ 212 w 486"/>
              <a:gd name="T51" fmla="*/ 139 h 630"/>
              <a:gd name="T52" fmla="*/ 211 w 486"/>
              <a:gd name="T53" fmla="*/ 138 h 630"/>
              <a:gd name="T54" fmla="*/ 210 w 486"/>
              <a:gd name="T55" fmla="*/ 138 h 630"/>
              <a:gd name="T56" fmla="*/ 207 w 486"/>
              <a:gd name="T57" fmla="*/ 137 h 630"/>
              <a:gd name="T58" fmla="*/ 129 w 486"/>
              <a:gd name="T59" fmla="*/ 14 h 630"/>
              <a:gd name="T60" fmla="*/ 315 w 486"/>
              <a:gd name="T61" fmla="*/ 165 h 630"/>
              <a:gd name="T62" fmla="*/ 472 w 486"/>
              <a:gd name="T63" fmla="*/ 172 h 630"/>
              <a:gd name="T64" fmla="*/ 372 w 486"/>
              <a:gd name="T65" fmla="*/ 479 h 6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86" h="630">
                <a:moveTo>
                  <a:pt x="486" y="164"/>
                </a:moveTo>
                <a:cubicBezTo>
                  <a:pt x="486" y="163"/>
                  <a:pt x="486" y="163"/>
                  <a:pt x="486" y="163"/>
                </a:cubicBezTo>
                <a:cubicBezTo>
                  <a:pt x="486" y="162"/>
                  <a:pt x="486" y="162"/>
                  <a:pt x="486" y="162"/>
                </a:cubicBezTo>
                <a:cubicBezTo>
                  <a:pt x="486" y="162"/>
                  <a:pt x="486" y="162"/>
                  <a:pt x="485" y="161"/>
                </a:cubicBezTo>
                <a:cubicBezTo>
                  <a:pt x="485" y="161"/>
                  <a:pt x="485" y="161"/>
                  <a:pt x="485" y="161"/>
                </a:cubicBezTo>
                <a:cubicBezTo>
                  <a:pt x="485" y="161"/>
                  <a:pt x="485" y="160"/>
                  <a:pt x="484" y="160"/>
                </a:cubicBezTo>
                <a:cubicBezTo>
                  <a:pt x="327" y="2"/>
                  <a:pt x="327" y="2"/>
                  <a:pt x="327" y="2"/>
                </a:cubicBezTo>
                <a:cubicBezTo>
                  <a:pt x="327" y="2"/>
                  <a:pt x="326" y="2"/>
                  <a:pt x="326" y="2"/>
                </a:cubicBezTo>
                <a:cubicBezTo>
                  <a:pt x="326" y="2"/>
                  <a:pt x="326" y="2"/>
                  <a:pt x="326" y="1"/>
                </a:cubicBezTo>
                <a:cubicBezTo>
                  <a:pt x="325" y="1"/>
                  <a:pt x="325" y="1"/>
                  <a:pt x="325" y="1"/>
                </a:cubicBezTo>
                <a:cubicBezTo>
                  <a:pt x="324" y="1"/>
                  <a:pt x="324" y="1"/>
                  <a:pt x="324" y="1"/>
                </a:cubicBezTo>
                <a:cubicBezTo>
                  <a:pt x="324" y="1"/>
                  <a:pt x="324" y="1"/>
                  <a:pt x="323" y="1"/>
                </a:cubicBezTo>
                <a:cubicBezTo>
                  <a:pt x="323" y="0"/>
                  <a:pt x="322" y="0"/>
                  <a:pt x="322" y="0"/>
                </a:cubicBezTo>
                <a:cubicBezTo>
                  <a:pt x="122" y="0"/>
                  <a:pt x="122" y="0"/>
                  <a:pt x="122" y="0"/>
                </a:cubicBezTo>
                <a:cubicBezTo>
                  <a:pt x="118" y="0"/>
                  <a:pt x="115" y="4"/>
                  <a:pt x="115" y="7"/>
                </a:cubicBezTo>
                <a:cubicBezTo>
                  <a:pt x="115" y="137"/>
                  <a:pt x="115" y="137"/>
                  <a:pt x="115" y="137"/>
                </a:cubicBezTo>
                <a:cubicBezTo>
                  <a:pt x="7" y="137"/>
                  <a:pt x="7" y="137"/>
                  <a:pt x="7" y="137"/>
                </a:cubicBezTo>
                <a:cubicBezTo>
                  <a:pt x="3" y="137"/>
                  <a:pt x="0" y="141"/>
                  <a:pt x="0" y="144"/>
                </a:cubicBezTo>
                <a:cubicBezTo>
                  <a:pt x="0" y="623"/>
                  <a:pt x="0" y="623"/>
                  <a:pt x="0" y="623"/>
                </a:cubicBezTo>
                <a:cubicBezTo>
                  <a:pt x="0" y="626"/>
                  <a:pt x="3" y="630"/>
                  <a:pt x="7" y="630"/>
                </a:cubicBezTo>
                <a:cubicBezTo>
                  <a:pt x="365" y="630"/>
                  <a:pt x="365" y="630"/>
                  <a:pt x="365" y="630"/>
                </a:cubicBezTo>
                <a:cubicBezTo>
                  <a:pt x="369" y="630"/>
                  <a:pt x="372" y="626"/>
                  <a:pt x="372" y="623"/>
                </a:cubicBezTo>
                <a:cubicBezTo>
                  <a:pt x="372" y="493"/>
                  <a:pt x="372" y="493"/>
                  <a:pt x="372" y="493"/>
                </a:cubicBezTo>
                <a:cubicBezTo>
                  <a:pt x="479" y="493"/>
                  <a:pt x="479" y="493"/>
                  <a:pt x="479" y="493"/>
                </a:cubicBezTo>
                <a:cubicBezTo>
                  <a:pt x="483" y="493"/>
                  <a:pt x="486" y="489"/>
                  <a:pt x="486" y="486"/>
                </a:cubicBezTo>
                <a:cubicBezTo>
                  <a:pt x="486" y="165"/>
                  <a:pt x="486" y="165"/>
                  <a:pt x="486" y="165"/>
                </a:cubicBezTo>
                <a:cubicBezTo>
                  <a:pt x="486" y="164"/>
                  <a:pt x="486" y="164"/>
                  <a:pt x="486" y="164"/>
                </a:cubicBezTo>
                <a:close/>
                <a:moveTo>
                  <a:pt x="329" y="24"/>
                </a:moveTo>
                <a:cubicBezTo>
                  <a:pt x="463" y="158"/>
                  <a:pt x="463" y="158"/>
                  <a:pt x="463" y="158"/>
                </a:cubicBezTo>
                <a:cubicBezTo>
                  <a:pt x="329" y="158"/>
                  <a:pt x="329" y="158"/>
                  <a:pt x="329" y="158"/>
                </a:cubicBezTo>
                <a:lnTo>
                  <a:pt x="329" y="24"/>
                </a:lnTo>
                <a:close/>
                <a:moveTo>
                  <a:pt x="358" y="616"/>
                </a:moveTo>
                <a:cubicBezTo>
                  <a:pt x="14" y="616"/>
                  <a:pt x="14" y="616"/>
                  <a:pt x="14" y="616"/>
                </a:cubicBezTo>
                <a:cubicBezTo>
                  <a:pt x="14" y="151"/>
                  <a:pt x="14" y="151"/>
                  <a:pt x="14" y="151"/>
                </a:cubicBezTo>
                <a:cubicBezTo>
                  <a:pt x="200" y="151"/>
                  <a:pt x="200" y="151"/>
                  <a:pt x="200" y="151"/>
                </a:cubicBezTo>
                <a:cubicBezTo>
                  <a:pt x="200" y="302"/>
                  <a:pt x="200" y="302"/>
                  <a:pt x="200" y="302"/>
                </a:cubicBezTo>
                <a:cubicBezTo>
                  <a:pt x="200" y="306"/>
                  <a:pt x="203" y="309"/>
                  <a:pt x="207" y="309"/>
                </a:cubicBezTo>
                <a:cubicBezTo>
                  <a:pt x="358" y="309"/>
                  <a:pt x="358" y="309"/>
                  <a:pt x="358" y="309"/>
                </a:cubicBezTo>
                <a:lnTo>
                  <a:pt x="358" y="616"/>
                </a:lnTo>
                <a:close/>
                <a:moveTo>
                  <a:pt x="348" y="295"/>
                </a:moveTo>
                <a:cubicBezTo>
                  <a:pt x="214" y="295"/>
                  <a:pt x="214" y="295"/>
                  <a:pt x="214" y="295"/>
                </a:cubicBezTo>
                <a:cubicBezTo>
                  <a:pt x="214" y="161"/>
                  <a:pt x="214" y="161"/>
                  <a:pt x="214" y="161"/>
                </a:cubicBezTo>
                <a:lnTo>
                  <a:pt x="348" y="295"/>
                </a:lnTo>
                <a:close/>
                <a:moveTo>
                  <a:pt x="372" y="479"/>
                </a:moveTo>
                <a:cubicBezTo>
                  <a:pt x="372" y="302"/>
                  <a:pt x="372" y="302"/>
                  <a:pt x="372" y="302"/>
                </a:cubicBezTo>
                <a:cubicBezTo>
                  <a:pt x="372" y="301"/>
                  <a:pt x="372" y="301"/>
                  <a:pt x="372" y="301"/>
                </a:cubicBezTo>
                <a:cubicBezTo>
                  <a:pt x="372" y="300"/>
                  <a:pt x="371" y="300"/>
                  <a:pt x="371" y="300"/>
                </a:cubicBezTo>
                <a:cubicBezTo>
                  <a:pt x="371" y="299"/>
                  <a:pt x="371" y="299"/>
                  <a:pt x="371" y="299"/>
                </a:cubicBezTo>
                <a:cubicBezTo>
                  <a:pt x="371" y="299"/>
                  <a:pt x="371" y="299"/>
                  <a:pt x="371" y="298"/>
                </a:cubicBezTo>
                <a:cubicBezTo>
                  <a:pt x="371" y="298"/>
                  <a:pt x="371" y="298"/>
                  <a:pt x="371" y="298"/>
                </a:cubicBezTo>
                <a:cubicBezTo>
                  <a:pt x="370" y="298"/>
                  <a:pt x="370" y="297"/>
                  <a:pt x="370" y="297"/>
                </a:cubicBezTo>
                <a:cubicBezTo>
                  <a:pt x="212" y="139"/>
                  <a:pt x="212" y="139"/>
                  <a:pt x="212" y="139"/>
                </a:cubicBezTo>
                <a:cubicBezTo>
                  <a:pt x="212" y="139"/>
                  <a:pt x="211" y="139"/>
                  <a:pt x="211" y="139"/>
                </a:cubicBezTo>
                <a:cubicBezTo>
                  <a:pt x="211" y="139"/>
                  <a:pt x="211" y="138"/>
                  <a:pt x="211" y="138"/>
                </a:cubicBezTo>
                <a:cubicBezTo>
                  <a:pt x="211" y="138"/>
                  <a:pt x="210" y="138"/>
                  <a:pt x="210" y="138"/>
                </a:cubicBezTo>
                <a:cubicBezTo>
                  <a:pt x="210" y="138"/>
                  <a:pt x="210" y="138"/>
                  <a:pt x="210" y="138"/>
                </a:cubicBezTo>
                <a:cubicBezTo>
                  <a:pt x="209" y="138"/>
                  <a:pt x="209" y="138"/>
                  <a:pt x="209" y="138"/>
                </a:cubicBezTo>
                <a:cubicBezTo>
                  <a:pt x="208" y="137"/>
                  <a:pt x="208" y="137"/>
                  <a:pt x="207" y="137"/>
                </a:cubicBezTo>
                <a:cubicBezTo>
                  <a:pt x="129" y="137"/>
                  <a:pt x="129" y="137"/>
                  <a:pt x="129" y="137"/>
                </a:cubicBezTo>
                <a:cubicBezTo>
                  <a:pt x="129" y="14"/>
                  <a:pt x="129" y="14"/>
                  <a:pt x="129" y="14"/>
                </a:cubicBezTo>
                <a:cubicBezTo>
                  <a:pt x="315" y="14"/>
                  <a:pt x="315" y="14"/>
                  <a:pt x="315" y="14"/>
                </a:cubicBezTo>
                <a:cubicBezTo>
                  <a:pt x="315" y="165"/>
                  <a:pt x="315" y="165"/>
                  <a:pt x="315" y="165"/>
                </a:cubicBezTo>
                <a:cubicBezTo>
                  <a:pt x="315" y="169"/>
                  <a:pt x="318" y="172"/>
                  <a:pt x="322" y="172"/>
                </a:cubicBezTo>
                <a:cubicBezTo>
                  <a:pt x="472" y="172"/>
                  <a:pt x="472" y="172"/>
                  <a:pt x="472" y="172"/>
                </a:cubicBezTo>
                <a:cubicBezTo>
                  <a:pt x="472" y="479"/>
                  <a:pt x="472" y="479"/>
                  <a:pt x="472" y="479"/>
                </a:cubicBezTo>
                <a:lnTo>
                  <a:pt x="372" y="479"/>
                </a:lnTo>
                <a:close/>
              </a:path>
            </a:pathLst>
          </a:custGeom>
          <a:solidFill>
            <a:srgbClr val="FFFFFF"/>
          </a:solidFill>
          <a:ln>
            <a:noFill/>
          </a:ln>
        </p:spPr>
        <p:txBody>
          <a:bodyPr vert="horz" wrap="square" lIns="68580" tIns="34290" rIns="68580" bIns="34290" numCol="1" anchor="t" anchorCtr="0" compatLnSpc="1">
            <a:prstTxWarp prst="textNoShape">
              <a:avLst/>
            </a:prstTxWarp>
          </a:bodyPr>
          <a:lstStyle/>
          <a:p>
            <a:endParaRPr lang="en-US"/>
          </a:p>
        </p:txBody>
      </p:sp>
      <p:sp>
        <p:nvSpPr>
          <p:cNvPr id="24" name="Freeform 26"/>
          <p:cNvSpPr>
            <a:spLocks noEditPoints="1"/>
          </p:cNvSpPr>
          <p:nvPr/>
        </p:nvSpPr>
        <p:spPr bwMode="auto">
          <a:xfrm>
            <a:off x="7793806" y="4158081"/>
            <a:ext cx="278774" cy="432336"/>
          </a:xfrm>
          <a:custGeom>
            <a:avLst/>
            <a:gdLst>
              <a:gd name="T0" fmla="*/ 110 w 419"/>
              <a:gd name="T1" fmla="*/ 651 h 651"/>
              <a:gd name="T2" fmla="*/ 0 w 419"/>
              <a:gd name="T3" fmla="*/ 538 h 651"/>
              <a:gd name="T4" fmla="*/ 7 w 419"/>
              <a:gd name="T5" fmla="*/ 531 h 651"/>
              <a:gd name="T6" fmla="*/ 14 w 419"/>
              <a:gd name="T7" fmla="*/ 538 h 651"/>
              <a:gd name="T8" fmla="*/ 110 w 419"/>
              <a:gd name="T9" fmla="*/ 637 h 651"/>
              <a:gd name="T10" fmla="*/ 243 w 419"/>
              <a:gd name="T11" fmla="*/ 519 h 651"/>
              <a:gd name="T12" fmla="*/ 307 w 419"/>
              <a:gd name="T13" fmla="*/ 429 h 651"/>
              <a:gd name="T14" fmla="*/ 405 w 419"/>
              <a:gd name="T15" fmla="*/ 226 h 651"/>
              <a:gd name="T16" fmla="*/ 216 w 419"/>
              <a:gd name="T17" fmla="*/ 14 h 651"/>
              <a:gd name="T18" fmla="*/ 48 w 419"/>
              <a:gd name="T19" fmla="*/ 173 h 651"/>
              <a:gd name="T20" fmla="*/ 41 w 419"/>
              <a:gd name="T21" fmla="*/ 180 h 651"/>
              <a:gd name="T22" fmla="*/ 34 w 419"/>
              <a:gd name="T23" fmla="*/ 173 h 651"/>
              <a:gd name="T24" fmla="*/ 216 w 419"/>
              <a:gd name="T25" fmla="*/ 0 h 651"/>
              <a:gd name="T26" fmla="*/ 350 w 419"/>
              <a:gd name="T27" fmla="*/ 52 h 651"/>
              <a:gd name="T28" fmla="*/ 419 w 419"/>
              <a:gd name="T29" fmla="*/ 226 h 651"/>
              <a:gd name="T30" fmla="*/ 318 w 419"/>
              <a:gd name="T31" fmla="*/ 438 h 651"/>
              <a:gd name="T32" fmla="*/ 256 w 419"/>
              <a:gd name="T33" fmla="*/ 523 h 651"/>
              <a:gd name="T34" fmla="*/ 110 w 419"/>
              <a:gd name="T35" fmla="*/ 651 h 651"/>
              <a:gd name="T36" fmla="*/ 99 w 419"/>
              <a:gd name="T37" fmla="*/ 414 h 651"/>
              <a:gd name="T38" fmla="*/ 131 w 419"/>
              <a:gd name="T39" fmla="*/ 402 h 651"/>
              <a:gd name="T40" fmla="*/ 165 w 419"/>
              <a:gd name="T41" fmla="*/ 350 h 651"/>
              <a:gd name="T42" fmla="*/ 148 w 419"/>
              <a:gd name="T43" fmla="*/ 306 h 651"/>
              <a:gd name="T44" fmla="*/ 135 w 419"/>
              <a:gd name="T45" fmla="*/ 274 h 651"/>
              <a:gd name="T46" fmla="*/ 233 w 419"/>
              <a:gd name="T47" fmla="*/ 111 h 651"/>
              <a:gd name="T48" fmla="*/ 314 w 419"/>
              <a:gd name="T49" fmla="*/ 192 h 651"/>
              <a:gd name="T50" fmla="*/ 322 w 419"/>
              <a:gd name="T51" fmla="*/ 198 h 651"/>
              <a:gd name="T52" fmla="*/ 328 w 419"/>
              <a:gd name="T53" fmla="*/ 191 h 651"/>
              <a:gd name="T54" fmla="*/ 233 w 419"/>
              <a:gd name="T55" fmla="*/ 97 h 651"/>
              <a:gd name="T56" fmla="*/ 121 w 419"/>
              <a:gd name="T57" fmla="*/ 274 h 651"/>
              <a:gd name="T58" fmla="*/ 138 w 419"/>
              <a:gd name="T59" fmla="*/ 317 h 651"/>
              <a:gd name="T60" fmla="*/ 151 w 419"/>
              <a:gd name="T61" fmla="*/ 350 h 651"/>
              <a:gd name="T62" fmla="*/ 97 w 419"/>
              <a:gd name="T63" fmla="*/ 400 h 651"/>
              <a:gd name="T64" fmla="*/ 91 w 419"/>
              <a:gd name="T65" fmla="*/ 408 h 651"/>
              <a:gd name="T66" fmla="*/ 98 w 419"/>
              <a:gd name="T67" fmla="*/ 414 h 651"/>
              <a:gd name="T68" fmla="*/ 99 w 419"/>
              <a:gd name="T69" fmla="*/ 414 h 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19" h="651">
                <a:moveTo>
                  <a:pt x="110" y="651"/>
                </a:moveTo>
                <a:cubicBezTo>
                  <a:pt x="52" y="651"/>
                  <a:pt x="0" y="574"/>
                  <a:pt x="0" y="538"/>
                </a:cubicBezTo>
                <a:cubicBezTo>
                  <a:pt x="0" y="534"/>
                  <a:pt x="4" y="531"/>
                  <a:pt x="7" y="531"/>
                </a:cubicBezTo>
                <a:cubicBezTo>
                  <a:pt x="11" y="531"/>
                  <a:pt x="14" y="534"/>
                  <a:pt x="14" y="538"/>
                </a:cubicBezTo>
                <a:cubicBezTo>
                  <a:pt x="14" y="569"/>
                  <a:pt x="63" y="637"/>
                  <a:pt x="110" y="637"/>
                </a:cubicBezTo>
                <a:cubicBezTo>
                  <a:pt x="168" y="637"/>
                  <a:pt x="217" y="593"/>
                  <a:pt x="243" y="519"/>
                </a:cubicBezTo>
                <a:cubicBezTo>
                  <a:pt x="254" y="486"/>
                  <a:pt x="280" y="458"/>
                  <a:pt x="307" y="429"/>
                </a:cubicBezTo>
                <a:cubicBezTo>
                  <a:pt x="353" y="379"/>
                  <a:pt x="405" y="324"/>
                  <a:pt x="405" y="226"/>
                </a:cubicBezTo>
                <a:cubicBezTo>
                  <a:pt x="405" y="58"/>
                  <a:pt x="282" y="14"/>
                  <a:pt x="216" y="14"/>
                </a:cubicBezTo>
                <a:cubicBezTo>
                  <a:pt x="134" y="14"/>
                  <a:pt x="48" y="96"/>
                  <a:pt x="48" y="173"/>
                </a:cubicBezTo>
                <a:cubicBezTo>
                  <a:pt x="48" y="177"/>
                  <a:pt x="45" y="180"/>
                  <a:pt x="41" y="180"/>
                </a:cubicBezTo>
                <a:cubicBezTo>
                  <a:pt x="37" y="180"/>
                  <a:pt x="34" y="177"/>
                  <a:pt x="34" y="173"/>
                </a:cubicBezTo>
                <a:cubicBezTo>
                  <a:pt x="34" y="89"/>
                  <a:pt x="128" y="0"/>
                  <a:pt x="216" y="0"/>
                </a:cubicBezTo>
                <a:cubicBezTo>
                  <a:pt x="265" y="0"/>
                  <a:pt x="314" y="19"/>
                  <a:pt x="350" y="52"/>
                </a:cubicBezTo>
                <a:cubicBezTo>
                  <a:pt x="381" y="80"/>
                  <a:pt x="419" y="133"/>
                  <a:pt x="419" y="226"/>
                </a:cubicBezTo>
                <a:cubicBezTo>
                  <a:pt x="419" y="329"/>
                  <a:pt x="365" y="387"/>
                  <a:pt x="318" y="438"/>
                </a:cubicBezTo>
                <a:cubicBezTo>
                  <a:pt x="291" y="466"/>
                  <a:pt x="267" y="493"/>
                  <a:pt x="256" y="523"/>
                </a:cubicBezTo>
                <a:cubicBezTo>
                  <a:pt x="229" y="603"/>
                  <a:pt x="174" y="651"/>
                  <a:pt x="110" y="651"/>
                </a:cubicBezTo>
                <a:close/>
                <a:moveTo>
                  <a:pt x="99" y="414"/>
                </a:moveTo>
                <a:cubicBezTo>
                  <a:pt x="100" y="414"/>
                  <a:pt x="116" y="411"/>
                  <a:pt x="131" y="402"/>
                </a:cubicBezTo>
                <a:cubicBezTo>
                  <a:pt x="153" y="390"/>
                  <a:pt x="165" y="372"/>
                  <a:pt x="165" y="350"/>
                </a:cubicBezTo>
                <a:cubicBezTo>
                  <a:pt x="165" y="323"/>
                  <a:pt x="156" y="314"/>
                  <a:pt x="148" y="306"/>
                </a:cubicBezTo>
                <a:cubicBezTo>
                  <a:pt x="141" y="300"/>
                  <a:pt x="135" y="294"/>
                  <a:pt x="135" y="274"/>
                </a:cubicBezTo>
                <a:cubicBezTo>
                  <a:pt x="135" y="145"/>
                  <a:pt x="199" y="111"/>
                  <a:pt x="233" y="111"/>
                </a:cubicBezTo>
                <a:cubicBezTo>
                  <a:pt x="266" y="111"/>
                  <a:pt x="307" y="125"/>
                  <a:pt x="314" y="192"/>
                </a:cubicBezTo>
                <a:cubicBezTo>
                  <a:pt x="315" y="196"/>
                  <a:pt x="318" y="199"/>
                  <a:pt x="322" y="198"/>
                </a:cubicBezTo>
                <a:cubicBezTo>
                  <a:pt x="326" y="198"/>
                  <a:pt x="329" y="195"/>
                  <a:pt x="328" y="191"/>
                </a:cubicBezTo>
                <a:cubicBezTo>
                  <a:pt x="320" y="109"/>
                  <a:pt x="265" y="97"/>
                  <a:pt x="233" y="97"/>
                </a:cubicBezTo>
                <a:cubicBezTo>
                  <a:pt x="195" y="97"/>
                  <a:pt x="121" y="134"/>
                  <a:pt x="121" y="274"/>
                </a:cubicBezTo>
                <a:cubicBezTo>
                  <a:pt x="121" y="300"/>
                  <a:pt x="130" y="309"/>
                  <a:pt x="138" y="317"/>
                </a:cubicBezTo>
                <a:cubicBezTo>
                  <a:pt x="145" y="323"/>
                  <a:pt x="151" y="329"/>
                  <a:pt x="151" y="350"/>
                </a:cubicBezTo>
                <a:cubicBezTo>
                  <a:pt x="151" y="391"/>
                  <a:pt x="99" y="399"/>
                  <a:pt x="97" y="400"/>
                </a:cubicBezTo>
                <a:cubicBezTo>
                  <a:pt x="93" y="400"/>
                  <a:pt x="91" y="404"/>
                  <a:pt x="91" y="408"/>
                </a:cubicBezTo>
                <a:cubicBezTo>
                  <a:pt x="92" y="411"/>
                  <a:pt x="95" y="414"/>
                  <a:pt x="98" y="414"/>
                </a:cubicBezTo>
                <a:cubicBezTo>
                  <a:pt x="99" y="414"/>
                  <a:pt x="99" y="414"/>
                  <a:pt x="99" y="414"/>
                </a:cubicBezTo>
                <a:close/>
              </a:path>
            </a:pathLst>
          </a:custGeom>
          <a:solidFill>
            <a:srgbClr val="FFFFFF"/>
          </a:solidFill>
          <a:ln>
            <a:noFill/>
          </a:ln>
        </p:spPr>
        <p:txBody>
          <a:bodyPr vert="horz" wrap="square" lIns="68580" tIns="34290" rIns="68580" bIns="34290" numCol="1" anchor="t" anchorCtr="0" compatLnSpc="1">
            <a:prstTxWarp prst="textNoShape">
              <a:avLst/>
            </a:prstTxWarp>
          </a:bodyPr>
          <a:lstStyle/>
          <a:p>
            <a:endParaRPr lang="en-US"/>
          </a:p>
        </p:txBody>
      </p:sp>
      <p:sp>
        <p:nvSpPr>
          <p:cNvPr id="25" name="Freeform 134"/>
          <p:cNvSpPr>
            <a:spLocks noEditPoints="1"/>
          </p:cNvSpPr>
          <p:nvPr/>
        </p:nvSpPr>
        <p:spPr bwMode="auto">
          <a:xfrm>
            <a:off x="3991614" y="3518440"/>
            <a:ext cx="303974" cy="450620"/>
          </a:xfrm>
          <a:custGeom>
            <a:avLst/>
            <a:gdLst>
              <a:gd name="T0" fmla="*/ 454 w 477"/>
              <a:gd name="T1" fmla="*/ 588 h 707"/>
              <a:gd name="T2" fmla="*/ 402 w 477"/>
              <a:gd name="T3" fmla="*/ 546 h 707"/>
              <a:gd name="T4" fmla="*/ 284 w 477"/>
              <a:gd name="T5" fmla="*/ 301 h 707"/>
              <a:gd name="T6" fmla="*/ 337 w 477"/>
              <a:gd name="T7" fmla="*/ 290 h 707"/>
              <a:gd name="T8" fmla="*/ 390 w 477"/>
              <a:gd name="T9" fmla="*/ 313 h 707"/>
              <a:gd name="T10" fmla="*/ 466 w 477"/>
              <a:gd name="T11" fmla="*/ 264 h 707"/>
              <a:gd name="T12" fmla="*/ 353 w 477"/>
              <a:gd name="T13" fmla="*/ 136 h 707"/>
              <a:gd name="T14" fmla="*/ 267 w 477"/>
              <a:gd name="T15" fmla="*/ 77 h 707"/>
              <a:gd name="T16" fmla="*/ 259 w 477"/>
              <a:gd name="T17" fmla="*/ 0 h 707"/>
              <a:gd name="T18" fmla="*/ 162 w 477"/>
              <a:gd name="T19" fmla="*/ 101 h 707"/>
              <a:gd name="T20" fmla="*/ 65 w 477"/>
              <a:gd name="T21" fmla="*/ 411 h 707"/>
              <a:gd name="T22" fmla="*/ 65 w 477"/>
              <a:gd name="T23" fmla="*/ 546 h 707"/>
              <a:gd name="T24" fmla="*/ 35 w 477"/>
              <a:gd name="T25" fmla="*/ 618 h 707"/>
              <a:gd name="T26" fmla="*/ 45 w 477"/>
              <a:gd name="T27" fmla="*/ 707 h 707"/>
              <a:gd name="T28" fmla="*/ 477 w 477"/>
              <a:gd name="T29" fmla="*/ 662 h 707"/>
              <a:gd name="T30" fmla="*/ 253 w 477"/>
              <a:gd name="T31" fmla="*/ 15 h 707"/>
              <a:gd name="T32" fmla="*/ 179 w 477"/>
              <a:gd name="T33" fmla="*/ 94 h 707"/>
              <a:gd name="T34" fmla="*/ 78 w 477"/>
              <a:gd name="T35" fmla="*/ 405 h 707"/>
              <a:gd name="T36" fmla="*/ 169 w 477"/>
              <a:gd name="T37" fmla="*/ 112 h 707"/>
              <a:gd name="T38" fmla="*/ 265 w 477"/>
              <a:gd name="T39" fmla="*/ 91 h 707"/>
              <a:gd name="T40" fmla="*/ 338 w 477"/>
              <a:gd name="T41" fmla="*/ 138 h 707"/>
              <a:gd name="T42" fmla="*/ 454 w 477"/>
              <a:gd name="T43" fmla="*/ 254 h 707"/>
              <a:gd name="T44" fmla="*/ 421 w 477"/>
              <a:gd name="T45" fmla="*/ 273 h 707"/>
              <a:gd name="T46" fmla="*/ 383 w 477"/>
              <a:gd name="T47" fmla="*/ 294 h 707"/>
              <a:gd name="T48" fmla="*/ 319 w 477"/>
              <a:gd name="T49" fmla="*/ 280 h 707"/>
              <a:gd name="T50" fmla="*/ 252 w 477"/>
              <a:gd name="T51" fmla="*/ 289 h 707"/>
              <a:gd name="T52" fmla="*/ 248 w 477"/>
              <a:gd name="T53" fmla="*/ 301 h 707"/>
              <a:gd name="T54" fmla="*/ 98 w 477"/>
              <a:gd name="T55" fmla="*/ 546 h 707"/>
              <a:gd name="T56" fmla="*/ 65 w 477"/>
              <a:gd name="T57" fmla="*/ 560 h 707"/>
              <a:gd name="T58" fmla="*/ 440 w 477"/>
              <a:gd name="T59" fmla="*/ 588 h 707"/>
              <a:gd name="T60" fmla="*/ 65 w 477"/>
              <a:gd name="T61" fmla="*/ 617 h 707"/>
              <a:gd name="T62" fmla="*/ 65 w 477"/>
              <a:gd name="T63" fmla="*/ 560 h 707"/>
              <a:gd name="T64" fmla="*/ 45 w 477"/>
              <a:gd name="T65" fmla="*/ 693 h 707"/>
              <a:gd name="T66" fmla="*/ 45 w 477"/>
              <a:gd name="T67" fmla="*/ 631 h 707"/>
              <a:gd name="T68" fmla="*/ 411 w 477"/>
              <a:gd name="T69" fmla="*/ 631 h 707"/>
              <a:gd name="T70" fmla="*/ 463 w 477"/>
              <a:gd name="T71" fmla="*/ 662 h 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77" h="707">
                <a:moveTo>
                  <a:pt x="442" y="618"/>
                </a:moveTo>
                <a:cubicBezTo>
                  <a:pt x="449" y="610"/>
                  <a:pt x="454" y="600"/>
                  <a:pt x="454" y="588"/>
                </a:cubicBezTo>
                <a:cubicBezTo>
                  <a:pt x="454" y="565"/>
                  <a:pt x="435" y="546"/>
                  <a:pt x="411" y="546"/>
                </a:cubicBezTo>
                <a:cubicBezTo>
                  <a:pt x="402" y="546"/>
                  <a:pt x="402" y="546"/>
                  <a:pt x="402" y="546"/>
                </a:cubicBezTo>
                <a:cubicBezTo>
                  <a:pt x="396" y="464"/>
                  <a:pt x="298" y="339"/>
                  <a:pt x="267" y="302"/>
                </a:cubicBezTo>
                <a:cubicBezTo>
                  <a:pt x="273" y="302"/>
                  <a:pt x="279" y="301"/>
                  <a:pt x="284" y="301"/>
                </a:cubicBezTo>
                <a:cubicBezTo>
                  <a:pt x="305" y="301"/>
                  <a:pt x="316" y="297"/>
                  <a:pt x="324" y="293"/>
                </a:cubicBezTo>
                <a:cubicBezTo>
                  <a:pt x="329" y="291"/>
                  <a:pt x="332" y="290"/>
                  <a:pt x="337" y="290"/>
                </a:cubicBezTo>
                <a:cubicBezTo>
                  <a:pt x="345" y="290"/>
                  <a:pt x="365" y="300"/>
                  <a:pt x="376" y="306"/>
                </a:cubicBezTo>
                <a:cubicBezTo>
                  <a:pt x="382" y="309"/>
                  <a:pt x="387" y="312"/>
                  <a:pt x="390" y="313"/>
                </a:cubicBezTo>
                <a:cubicBezTo>
                  <a:pt x="403" y="318"/>
                  <a:pt x="420" y="299"/>
                  <a:pt x="432" y="282"/>
                </a:cubicBezTo>
                <a:cubicBezTo>
                  <a:pt x="466" y="264"/>
                  <a:pt x="466" y="264"/>
                  <a:pt x="466" y="264"/>
                </a:cubicBezTo>
                <a:cubicBezTo>
                  <a:pt x="469" y="262"/>
                  <a:pt x="471" y="258"/>
                  <a:pt x="469" y="255"/>
                </a:cubicBezTo>
                <a:cubicBezTo>
                  <a:pt x="448" y="200"/>
                  <a:pt x="377" y="150"/>
                  <a:pt x="353" y="136"/>
                </a:cubicBezTo>
                <a:cubicBezTo>
                  <a:pt x="353" y="126"/>
                  <a:pt x="350" y="117"/>
                  <a:pt x="342" y="108"/>
                </a:cubicBezTo>
                <a:cubicBezTo>
                  <a:pt x="327" y="90"/>
                  <a:pt x="297" y="78"/>
                  <a:pt x="267" y="77"/>
                </a:cubicBezTo>
                <a:cubicBezTo>
                  <a:pt x="268" y="62"/>
                  <a:pt x="269" y="28"/>
                  <a:pt x="267" y="6"/>
                </a:cubicBezTo>
                <a:cubicBezTo>
                  <a:pt x="266" y="2"/>
                  <a:pt x="263" y="0"/>
                  <a:pt x="259" y="0"/>
                </a:cubicBezTo>
                <a:cubicBezTo>
                  <a:pt x="227" y="2"/>
                  <a:pt x="199" y="21"/>
                  <a:pt x="180" y="55"/>
                </a:cubicBezTo>
                <a:cubicBezTo>
                  <a:pt x="169" y="74"/>
                  <a:pt x="164" y="93"/>
                  <a:pt x="162" y="101"/>
                </a:cubicBezTo>
                <a:cubicBezTo>
                  <a:pt x="86" y="136"/>
                  <a:pt x="32" y="208"/>
                  <a:pt x="32" y="286"/>
                </a:cubicBezTo>
                <a:cubicBezTo>
                  <a:pt x="32" y="336"/>
                  <a:pt x="49" y="376"/>
                  <a:pt x="65" y="411"/>
                </a:cubicBezTo>
                <a:cubicBezTo>
                  <a:pt x="84" y="456"/>
                  <a:pt x="101" y="494"/>
                  <a:pt x="83" y="546"/>
                </a:cubicBezTo>
                <a:cubicBezTo>
                  <a:pt x="65" y="546"/>
                  <a:pt x="65" y="546"/>
                  <a:pt x="65" y="546"/>
                </a:cubicBezTo>
                <a:cubicBezTo>
                  <a:pt x="42" y="546"/>
                  <a:pt x="23" y="565"/>
                  <a:pt x="23" y="588"/>
                </a:cubicBezTo>
                <a:cubicBezTo>
                  <a:pt x="23" y="600"/>
                  <a:pt x="27" y="610"/>
                  <a:pt x="35" y="618"/>
                </a:cubicBezTo>
                <a:cubicBezTo>
                  <a:pt x="15" y="622"/>
                  <a:pt x="0" y="640"/>
                  <a:pt x="0" y="662"/>
                </a:cubicBezTo>
                <a:cubicBezTo>
                  <a:pt x="0" y="687"/>
                  <a:pt x="20" y="707"/>
                  <a:pt x="45" y="707"/>
                </a:cubicBezTo>
                <a:cubicBezTo>
                  <a:pt x="432" y="707"/>
                  <a:pt x="432" y="707"/>
                  <a:pt x="432" y="707"/>
                </a:cubicBezTo>
                <a:cubicBezTo>
                  <a:pt x="457" y="707"/>
                  <a:pt x="477" y="687"/>
                  <a:pt x="477" y="662"/>
                </a:cubicBezTo>
                <a:cubicBezTo>
                  <a:pt x="477" y="640"/>
                  <a:pt x="462" y="622"/>
                  <a:pt x="442" y="618"/>
                </a:cubicBezTo>
                <a:close/>
                <a:moveTo>
                  <a:pt x="253" y="15"/>
                </a:moveTo>
                <a:cubicBezTo>
                  <a:pt x="255" y="36"/>
                  <a:pt x="254" y="65"/>
                  <a:pt x="253" y="78"/>
                </a:cubicBezTo>
                <a:cubicBezTo>
                  <a:pt x="227" y="79"/>
                  <a:pt x="202" y="85"/>
                  <a:pt x="179" y="94"/>
                </a:cubicBezTo>
                <a:cubicBezTo>
                  <a:pt x="186" y="70"/>
                  <a:pt x="207" y="22"/>
                  <a:pt x="253" y="15"/>
                </a:cubicBezTo>
                <a:close/>
                <a:moveTo>
                  <a:pt x="78" y="405"/>
                </a:moveTo>
                <a:cubicBezTo>
                  <a:pt x="62" y="370"/>
                  <a:pt x="46" y="333"/>
                  <a:pt x="46" y="286"/>
                </a:cubicBezTo>
                <a:cubicBezTo>
                  <a:pt x="46" y="212"/>
                  <a:pt x="98" y="145"/>
                  <a:pt x="169" y="112"/>
                </a:cubicBezTo>
                <a:cubicBezTo>
                  <a:pt x="171" y="112"/>
                  <a:pt x="172" y="112"/>
                  <a:pt x="172" y="111"/>
                </a:cubicBezTo>
                <a:cubicBezTo>
                  <a:pt x="201" y="98"/>
                  <a:pt x="233" y="91"/>
                  <a:pt x="265" y="91"/>
                </a:cubicBezTo>
                <a:cubicBezTo>
                  <a:pt x="292" y="91"/>
                  <a:pt x="319" y="102"/>
                  <a:pt x="332" y="117"/>
                </a:cubicBezTo>
                <a:cubicBezTo>
                  <a:pt x="337" y="124"/>
                  <a:pt x="340" y="131"/>
                  <a:pt x="338" y="138"/>
                </a:cubicBezTo>
                <a:cubicBezTo>
                  <a:pt x="338" y="141"/>
                  <a:pt x="339" y="144"/>
                  <a:pt x="342" y="146"/>
                </a:cubicBezTo>
                <a:cubicBezTo>
                  <a:pt x="359" y="155"/>
                  <a:pt x="431" y="203"/>
                  <a:pt x="454" y="254"/>
                </a:cubicBezTo>
                <a:cubicBezTo>
                  <a:pt x="424" y="271"/>
                  <a:pt x="424" y="271"/>
                  <a:pt x="424" y="271"/>
                </a:cubicBezTo>
                <a:cubicBezTo>
                  <a:pt x="423" y="271"/>
                  <a:pt x="422" y="272"/>
                  <a:pt x="421" y="273"/>
                </a:cubicBezTo>
                <a:cubicBezTo>
                  <a:pt x="412" y="286"/>
                  <a:pt x="400" y="299"/>
                  <a:pt x="395" y="300"/>
                </a:cubicBezTo>
                <a:cubicBezTo>
                  <a:pt x="392" y="299"/>
                  <a:pt x="388" y="296"/>
                  <a:pt x="383" y="294"/>
                </a:cubicBezTo>
                <a:cubicBezTo>
                  <a:pt x="364" y="284"/>
                  <a:pt x="348" y="276"/>
                  <a:pt x="337" y="276"/>
                </a:cubicBezTo>
                <a:cubicBezTo>
                  <a:pt x="330" y="276"/>
                  <a:pt x="324" y="278"/>
                  <a:pt x="319" y="280"/>
                </a:cubicBezTo>
                <a:cubicBezTo>
                  <a:pt x="311" y="284"/>
                  <a:pt x="302" y="287"/>
                  <a:pt x="284" y="287"/>
                </a:cubicBezTo>
                <a:cubicBezTo>
                  <a:pt x="274" y="287"/>
                  <a:pt x="253" y="289"/>
                  <a:pt x="252" y="289"/>
                </a:cubicBezTo>
                <a:cubicBezTo>
                  <a:pt x="250" y="290"/>
                  <a:pt x="247" y="291"/>
                  <a:pt x="246" y="294"/>
                </a:cubicBezTo>
                <a:cubicBezTo>
                  <a:pt x="245" y="296"/>
                  <a:pt x="246" y="299"/>
                  <a:pt x="248" y="301"/>
                </a:cubicBezTo>
                <a:cubicBezTo>
                  <a:pt x="249" y="302"/>
                  <a:pt x="381" y="456"/>
                  <a:pt x="388" y="546"/>
                </a:cubicBezTo>
                <a:cubicBezTo>
                  <a:pt x="98" y="546"/>
                  <a:pt x="98" y="546"/>
                  <a:pt x="98" y="546"/>
                </a:cubicBezTo>
                <a:cubicBezTo>
                  <a:pt x="115" y="492"/>
                  <a:pt x="97" y="450"/>
                  <a:pt x="78" y="405"/>
                </a:cubicBezTo>
                <a:close/>
                <a:moveTo>
                  <a:pt x="65" y="560"/>
                </a:moveTo>
                <a:cubicBezTo>
                  <a:pt x="411" y="560"/>
                  <a:pt x="411" y="560"/>
                  <a:pt x="411" y="560"/>
                </a:cubicBezTo>
                <a:cubicBezTo>
                  <a:pt x="427" y="560"/>
                  <a:pt x="440" y="573"/>
                  <a:pt x="440" y="588"/>
                </a:cubicBezTo>
                <a:cubicBezTo>
                  <a:pt x="440" y="604"/>
                  <a:pt x="427" y="617"/>
                  <a:pt x="411" y="617"/>
                </a:cubicBezTo>
                <a:cubicBezTo>
                  <a:pt x="65" y="617"/>
                  <a:pt x="65" y="617"/>
                  <a:pt x="65" y="617"/>
                </a:cubicBezTo>
                <a:cubicBezTo>
                  <a:pt x="50" y="617"/>
                  <a:pt x="37" y="604"/>
                  <a:pt x="37" y="588"/>
                </a:cubicBezTo>
                <a:cubicBezTo>
                  <a:pt x="37" y="573"/>
                  <a:pt x="50" y="560"/>
                  <a:pt x="65" y="560"/>
                </a:cubicBezTo>
                <a:close/>
                <a:moveTo>
                  <a:pt x="432" y="693"/>
                </a:moveTo>
                <a:cubicBezTo>
                  <a:pt x="45" y="693"/>
                  <a:pt x="45" y="693"/>
                  <a:pt x="45" y="693"/>
                </a:cubicBezTo>
                <a:cubicBezTo>
                  <a:pt x="28" y="693"/>
                  <a:pt x="14" y="679"/>
                  <a:pt x="14" y="662"/>
                </a:cubicBezTo>
                <a:cubicBezTo>
                  <a:pt x="14" y="645"/>
                  <a:pt x="28" y="631"/>
                  <a:pt x="45" y="631"/>
                </a:cubicBezTo>
                <a:cubicBezTo>
                  <a:pt x="65" y="631"/>
                  <a:pt x="65" y="631"/>
                  <a:pt x="65" y="631"/>
                </a:cubicBezTo>
                <a:cubicBezTo>
                  <a:pt x="411" y="631"/>
                  <a:pt x="411" y="631"/>
                  <a:pt x="411" y="631"/>
                </a:cubicBezTo>
                <a:cubicBezTo>
                  <a:pt x="432" y="631"/>
                  <a:pt x="432" y="631"/>
                  <a:pt x="432" y="631"/>
                </a:cubicBezTo>
                <a:cubicBezTo>
                  <a:pt x="449" y="631"/>
                  <a:pt x="463" y="645"/>
                  <a:pt x="463" y="662"/>
                </a:cubicBezTo>
                <a:cubicBezTo>
                  <a:pt x="463" y="679"/>
                  <a:pt x="449" y="693"/>
                  <a:pt x="432" y="693"/>
                </a:cubicBezTo>
                <a:close/>
              </a:path>
            </a:pathLst>
          </a:custGeom>
          <a:solidFill>
            <a:srgbClr val="FFFFFF"/>
          </a:solidFill>
          <a:ln>
            <a:noFill/>
          </a:ln>
        </p:spPr>
        <p:txBody>
          <a:bodyPr vert="horz" wrap="square" lIns="68580" tIns="34290" rIns="68580" bIns="34290" numCol="1" anchor="t" anchorCtr="0" compatLnSpc="1">
            <a:prstTxWarp prst="textNoShape">
              <a:avLst/>
            </a:prstTxWarp>
          </a:bodyPr>
          <a:lstStyle/>
          <a:p>
            <a:endParaRPr lang="en-US"/>
          </a:p>
        </p:txBody>
      </p:sp>
      <p:pic>
        <p:nvPicPr>
          <p:cNvPr id="20" name="Picture 19">
            <a:extLst>
              <a:ext uri="{FF2B5EF4-FFF2-40B4-BE49-F238E27FC236}">
                <a16:creationId xmlns:a16="http://schemas.microsoft.com/office/drawing/2014/main" id="{99E24A7E-578B-0A4D-B08E-EAE3B62BCA63}"/>
              </a:ext>
            </a:extLst>
          </p:cNvPr>
          <p:cNvPicPr>
            <a:picLocks noChangeAspect="1"/>
          </p:cNvPicPr>
          <p:nvPr/>
        </p:nvPicPr>
        <p:blipFill>
          <a:blip r:embed="rId2"/>
          <a:stretch>
            <a:fillRect/>
          </a:stretch>
        </p:blipFill>
        <p:spPr>
          <a:xfrm>
            <a:off x="3559538" y="1329279"/>
            <a:ext cx="5072924" cy="5057458"/>
          </a:xfrm>
          <a:prstGeom prst="rect">
            <a:avLst/>
          </a:prstGeom>
        </p:spPr>
      </p:pic>
      <p:sp>
        <p:nvSpPr>
          <p:cNvPr id="21" name="TextBox 20">
            <a:extLst>
              <a:ext uri="{FF2B5EF4-FFF2-40B4-BE49-F238E27FC236}">
                <a16:creationId xmlns:a16="http://schemas.microsoft.com/office/drawing/2014/main" id="{1897929D-893A-D94E-BA7A-22A1036E6FD9}"/>
              </a:ext>
            </a:extLst>
          </p:cNvPr>
          <p:cNvSpPr txBox="1"/>
          <p:nvPr/>
        </p:nvSpPr>
        <p:spPr>
          <a:xfrm>
            <a:off x="4023146" y="6427997"/>
            <a:ext cx="4464877" cy="300082"/>
          </a:xfrm>
          <a:prstGeom prst="rect">
            <a:avLst/>
          </a:prstGeom>
          <a:noFill/>
        </p:spPr>
        <p:txBody>
          <a:bodyPr wrap="none" rtlCol="0">
            <a:spAutoFit/>
          </a:bodyPr>
          <a:lstStyle/>
          <a:p>
            <a:r>
              <a:rPr lang="en-US" sz="1350" kern="800" spc="-10" dirty="0">
                <a:hlinkClick r:id="rId3"/>
              </a:rPr>
              <a:t>http://</a:t>
            </a:r>
            <a:r>
              <a:rPr lang="en-US" sz="1350" kern="800" spc="-10" dirty="0" err="1">
                <a:hlinkClick r:id="rId3"/>
              </a:rPr>
              <a:t>kt.ijs.si</a:t>
            </a:r>
            <a:r>
              <a:rPr lang="en-US" sz="1350" kern="800" spc="-10" dirty="0">
                <a:hlinkClick r:id="rId3"/>
              </a:rPr>
              <a:t>/data/</a:t>
            </a:r>
            <a:r>
              <a:rPr lang="en-US" sz="1350" kern="800" spc="-10" dirty="0" err="1">
                <a:hlinkClick r:id="rId3"/>
              </a:rPr>
              <a:t>Emoji_sentiment_ranking</a:t>
            </a:r>
            <a:r>
              <a:rPr lang="en-US" sz="1350" kern="800" spc="-10" dirty="0">
                <a:hlinkClick r:id="rId3"/>
              </a:rPr>
              <a:t>/</a:t>
            </a:r>
            <a:r>
              <a:rPr lang="en-US" sz="1350" kern="800" spc="-10" dirty="0" err="1">
                <a:hlinkClick r:id="rId3"/>
              </a:rPr>
              <a:t>emojimap.html</a:t>
            </a:r>
            <a:endParaRPr lang="en-US" sz="1350" kern="800" spc="-10" dirty="0"/>
          </a:p>
        </p:txBody>
      </p:sp>
      <p:sp>
        <p:nvSpPr>
          <p:cNvPr id="10" name="TextBox 9">
            <a:extLst>
              <a:ext uri="{FF2B5EF4-FFF2-40B4-BE49-F238E27FC236}">
                <a16:creationId xmlns:a16="http://schemas.microsoft.com/office/drawing/2014/main" id="{9E920D16-94B4-47E8-9C5F-48B8435CEEA7}"/>
              </a:ext>
            </a:extLst>
          </p:cNvPr>
          <p:cNvSpPr txBox="1"/>
          <p:nvPr/>
        </p:nvSpPr>
        <p:spPr>
          <a:xfrm>
            <a:off x="10744200" y="5658637"/>
            <a:ext cx="1219200" cy="919401"/>
          </a:xfrm>
          <a:prstGeom prst="wedgeRoundRectCallout">
            <a:avLst/>
          </a:prstGeom>
          <a:solidFill>
            <a:schemeClr val="accent4"/>
          </a:solidFill>
        </p:spPr>
        <p:txBody>
          <a:bodyPr wrap="square" lIns="91440" tIns="45720" rIns="91440" bIns="45720" rtlCol="0" anchor="b" anchorCtr="0">
            <a:spAutoFit/>
          </a:bodyPr>
          <a:lstStyle/>
          <a:p>
            <a:pPr algn="r"/>
            <a:r>
              <a:rPr lang="en-US" sz="1600" dirty="0">
                <a:solidFill>
                  <a:schemeClr val="bg1"/>
                </a:solidFill>
              </a:rPr>
              <a:t>better understand content</a:t>
            </a:r>
          </a:p>
        </p:txBody>
      </p:sp>
    </p:spTree>
    <p:extLst>
      <p:ext uri="{BB962C8B-B14F-4D97-AF65-F5344CB8AC3E}">
        <p14:creationId xmlns:p14="http://schemas.microsoft.com/office/powerpoint/2010/main" val="2438756137"/>
      </p:ext>
    </p:extLst>
  </p:cSld>
  <p:clrMapOvr>
    <a:masterClrMapping/>
  </p:clrMapOvr>
</p:sld>
</file>

<file path=ppt/theme/theme1.xml><?xml version="1.0" encoding="utf-8"?>
<a:theme xmlns:a="http://schemas.openxmlformats.org/drawingml/2006/main" name="Office Theme">
  <a:themeElements>
    <a:clrScheme name="Slipstream">
      <a:dk1>
        <a:sysClr val="windowText" lastClr="000000"/>
      </a:dk1>
      <a:lt1>
        <a:sysClr val="window" lastClr="FFFFFF"/>
      </a:lt1>
      <a:dk2>
        <a:srgbClr val="212745"/>
      </a:dk2>
      <a:lt2>
        <a:srgbClr val="B4DCFA"/>
      </a:lt2>
      <a:accent1>
        <a:srgbClr val="4E67C8"/>
      </a:accent1>
      <a:accent2>
        <a:srgbClr val="5ECCF3"/>
      </a:accent2>
      <a:accent3>
        <a:srgbClr val="A7EA52"/>
      </a:accent3>
      <a:accent4>
        <a:srgbClr val="5DCEAF"/>
      </a:accent4>
      <a:accent5>
        <a:srgbClr val="FF8021"/>
      </a:accent5>
      <a:accent6>
        <a:srgbClr val="F14124"/>
      </a:accent6>
      <a:hlink>
        <a:srgbClr val="56C7AA"/>
      </a:hlink>
      <a:folHlink>
        <a:srgbClr val="59A8D1"/>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Office Theme">
  <a:themeElements>
    <a:clrScheme name="i9_Multicolored">
      <a:dk1>
        <a:srgbClr val="57565A"/>
      </a:dk1>
      <a:lt1>
        <a:sysClr val="window" lastClr="FFFFFF"/>
      </a:lt1>
      <a:dk2>
        <a:srgbClr val="21B169"/>
      </a:dk2>
      <a:lt2>
        <a:srgbClr val="CF423F"/>
      </a:lt2>
      <a:accent1>
        <a:srgbClr val="4DB3C7"/>
      </a:accent1>
      <a:accent2>
        <a:srgbClr val="85CA46"/>
      </a:accent2>
      <a:accent3>
        <a:srgbClr val="F49D00"/>
      </a:accent3>
      <a:accent4>
        <a:srgbClr val="D2326B"/>
      </a:accent4>
      <a:accent5>
        <a:srgbClr val="1D6E9B"/>
      </a:accent5>
      <a:accent6>
        <a:srgbClr val="6850B4"/>
      </a:accent6>
      <a:hlink>
        <a:srgbClr val="7030A0"/>
      </a:hlink>
      <a:folHlink>
        <a:srgbClr val="00B0F0"/>
      </a:folHlink>
    </a:clrScheme>
    <a:fontScheme name="Custom 3">
      <a:majorFont>
        <a:latin typeface="Open Sans Light"/>
        <a:ea typeface=""/>
        <a:cs typeface=""/>
      </a:majorFont>
      <a:minorFont>
        <a:latin typeface="Open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415</TotalTime>
  <Words>1992</Words>
  <Application>Microsoft Office PowerPoint</Application>
  <PresentationFormat>Widescreen</PresentationFormat>
  <Paragraphs>283</Paragraphs>
  <Slides>25</Slides>
  <Notes>7</Notes>
  <HiddenSlides>0</HiddenSlides>
  <MMClips>1</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25</vt:i4>
      </vt:variant>
    </vt:vector>
  </HeadingPairs>
  <TitlesOfParts>
    <vt:vector size="34" baseType="lpstr">
      <vt:lpstr>Arial</vt:lpstr>
      <vt:lpstr>Calibri</vt:lpstr>
      <vt:lpstr>Calibri Light</vt:lpstr>
      <vt:lpstr>Gotham Light</vt:lpstr>
      <vt:lpstr>Open Sans</vt:lpstr>
      <vt:lpstr>Open Sans Light</vt:lpstr>
      <vt:lpstr>Wingdings</vt:lpstr>
      <vt:lpstr>Office Theme</vt:lpstr>
      <vt:lpstr>2_Office Theme</vt:lpstr>
      <vt:lpstr>PowerPoint Presentation</vt:lpstr>
      <vt:lpstr>At a Glance</vt:lpstr>
      <vt:lpstr>Initial Analyses: Not as useful for our client</vt:lpstr>
      <vt:lpstr>PowerPoint Presentation</vt:lpstr>
      <vt:lpstr>PowerPoint Presentation</vt:lpstr>
      <vt:lpstr>Speech to Text Algorithm</vt:lpstr>
      <vt:lpstr>Data Cleaning</vt:lpstr>
      <vt:lpstr>PowerPoint Presentation</vt:lpstr>
      <vt:lpstr>Emoji Analysis</vt:lpstr>
      <vt:lpstr>Emoji Analysis</vt:lpstr>
      <vt:lpstr>Emoji Analysis</vt:lpstr>
      <vt:lpstr>Personal disclosure</vt:lpstr>
      <vt:lpstr>Readability level</vt:lpstr>
      <vt:lpstr>Readability level</vt:lpstr>
      <vt:lpstr>Readability Algorithm </vt:lpstr>
      <vt:lpstr>Sentiment Analysis</vt:lpstr>
      <vt:lpstr>Basic Demographic Information</vt:lpstr>
      <vt:lpstr>PowerPoint Presentation</vt:lpstr>
      <vt:lpstr>Examples of Keyword Search</vt:lpstr>
      <vt:lpstr>Dashboard</vt:lpstr>
      <vt:lpstr>Publishing Rules</vt:lpstr>
      <vt:lpstr>Attempts to replicate publishing rules:</vt:lpstr>
      <vt:lpstr>In Conclusion, our analysis allowed Real Talk to </vt:lpstr>
      <vt:lpstr>Next Steps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Allison Young</dc:creator>
  <cp:lastModifiedBy>Allison Young</cp:lastModifiedBy>
  <cp:revision>21</cp:revision>
  <dcterms:created xsi:type="dcterms:W3CDTF">2018-12-02T23:38:44Z</dcterms:created>
  <dcterms:modified xsi:type="dcterms:W3CDTF">2018-12-03T15:32:13Z</dcterms:modified>
</cp:coreProperties>
</file>